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0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71" r:id="rId27"/>
  </p:sldIdLst>
  <p:sldSz cx="18288000" cy="10287000"/>
  <p:notesSz cx="9388475" cy="7102475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1F3B"/>
    <a:srgbClr val="C8942B"/>
    <a:srgbClr val="5184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816" y="3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1" i="0">
                <a:solidFill>
                  <a:schemeClr val="tx1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950" b="0" i="0">
                <a:solidFill>
                  <a:srgbClr val="F5F5F5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1" i="0">
                <a:solidFill>
                  <a:schemeClr val="tx1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"/>
            <a:ext cx="9314815" cy="1103630"/>
          </a:xfrm>
          <a:custGeom>
            <a:avLst/>
            <a:gdLst/>
            <a:ahLst/>
            <a:cxnLst/>
            <a:rect l="l" t="t" r="r" b="b"/>
            <a:pathLst>
              <a:path w="9314815" h="1103630">
                <a:moveTo>
                  <a:pt x="8757410" y="1103315"/>
                </a:moveTo>
                <a:lnTo>
                  <a:pt x="0" y="1103315"/>
                </a:lnTo>
                <a:lnTo>
                  <a:pt x="0" y="0"/>
                </a:lnTo>
                <a:lnTo>
                  <a:pt x="9314285" y="0"/>
                </a:lnTo>
                <a:lnTo>
                  <a:pt x="8757410" y="1103315"/>
                </a:lnTo>
                <a:close/>
              </a:path>
            </a:pathLst>
          </a:custGeom>
          <a:solidFill>
            <a:srgbClr val="1D1F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62932" y="691601"/>
            <a:ext cx="10453370" cy="1271270"/>
          </a:xfrm>
          <a:custGeom>
            <a:avLst/>
            <a:gdLst/>
            <a:ahLst/>
            <a:cxnLst/>
            <a:rect l="l" t="t" r="r" b="b"/>
            <a:pathLst>
              <a:path w="10453370" h="1271270">
                <a:moveTo>
                  <a:pt x="9811924" y="1270866"/>
                </a:moveTo>
                <a:lnTo>
                  <a:pt x="0" y="1270866"/>
                </a:lnTo>
                <a:lnTo>
                  <a:pt x="641443" y="0"/>
                </a:lnTo>
                <a:lnTo>
                  <a:pt x="10453367" y="0"/>
                </a:lnTo>
                <a:lnTo>
                  <a:pt x="9811924" y="1270866"/>
                </a:lnTo>
                <a:close/>
              </a:path>
            </a:pathLst>
          </a:custGeom>
          <a:solidFill>
            <a:srgbClr val="C794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1" i="0">
                <a:solidFill>
                  <a:schemeClr val="tx1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6000" y="676829"/>
            <a:ext cx="16256000" cy="2189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1" i="0">
                <a:solidFill>
                  <a:schemeClr val="tx1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673067" y="3477660"/>
            <a:ext cx="12204700" cy="63919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0" i="0">
                <a:solidFill>
                  <a:srgbClr val="F5F5F5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jpg"/><Relationship Id="rId9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g"/><Relationship Id="rId7" Type="http://schemas.openxmlformats.org/officeDocument/2006/relationships/image" Target="../media/image2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15.png"/><Relationship Id="rId9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isfor.company@gmail.com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sforcompany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7999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35545" y="335046"/>
            <a:ext cx="9620249" cy="96202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8459" y="2793025"/>
            <a:ext cx="2129965" cy="10543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32286" y="3095889"/>
            <a:ext cx="2881121" cy="5499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374135" y="2555922"/>
            <a:ext cx="2964614" cy="12311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17655" y="1238717"/>
            <a:ext cx="10453370" cy="1271270"/>
          </a:xfrm>
          <a:custGeom>
            <a:avLst/>
            <a:gdLst/>
            <a:ahLst/>
            <a:cxnLst/>
            <a:rect l="l" t="t" r="r" b="b"/>
            <a:pathLst>
              <a:path w="10453369" h="1271270">
                <a:moveTo>
                  <a:pt x="9811923" y="1270866"/>
                </a:moveTo>
                <a:lnTo>
                  <a:pt x="0" y="1270866"/>
                </a:lnTo>
                <a:lnTo>
                  <a:pt x="641443" y="0"/>
                </a:lnTo>
                <a:lnTo>
                  <a:pt x="10453366" y="0"/>
                </a:lnTo>
                <a:lnTo>
                  <a:pt x="9811923" y="1270866"/>
                </a:lnTo>
                <a:close/>
              </a:path>
            </a:pathLst>
          </a:custGeom>
          <a:solidFill>
            <a:srgbClr val="508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723806" y="0"/>
            <a:ext cx="2562224" cy="23847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4153" y="3997274"/>
            <a:ext cx="17192677" cy="56420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2254" y="5143500"/>
            <a:ext cx="3267074" cy="17430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2254" y="2825462"/>
            <a:ext cx="2962274" cy="105727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383686" y="2510927"/>
            <a:ext cx="3353196" cy="147637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016000" y="676831"/>
            <a:ext cx="642112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75" dirty="0">
                <a:solidFill>
                  <a:srgbClr val="FFFFFF"/>
                </a:solidFill>
              </a:rPr>
              <a:t>P</a:t>
            </a:r>
            <a:r>
              <a:rPr spc="-170" dirty="0">
                <a:solidFill>
                  <a:srgbClr val="FFFFFF"/>
                </a:solidFill>
              </a:rPr>
              <a:t>R</a:t>
            </a:r>
            <a:r>
              <a:rPr spc="-565" dirty="0">
                <a:solidFill>
                  <a:srgbClr val="FFFFFF"/>
                </a:solidFill>
              </a:rPr>
              <a:t>O</a:t>
            </a:r>
            <a:r>
              <a:rPr spc="625" dirty="0">
                <a:solidFill>
                  <a:srgbClr val="FFFFFF"/>
                </a:solidFill>
              </a:rPr>
              <a:t>V</a:t>
            </a:r>
            <a:r>
              <a:rPr spc="-590" dirty="0">
                <a:solidFill>
                  <a:srgbClr val="FFFFFF"/>
                </a:solidFill>
              </a:rPr>
              <a:t>EE</a:t>
            </a:r>
            <a:r>
              <a:rPr spc="-940" dirty="0">
                <a:solidFill>
                  <a:srgbClr val="FFFFFF"/>
                </a:solidFill>
              </a:rPr>
              <a:t>D</a:t>
            </a:r>
            <a:r>
              <a:rPr spc="-565" dirty="0">
                <a:solidFill>
                  <a:srgbClr val="FFFFFF"/>
                </a:solidFill>
              </a:rPr>
              <a:t>O</a:t>
            </a:r>
            <a:r>
              <a:rPr spc="-170" dirty="0">
                <a:solidFill>
                  <a:srgbClr val="FFFFFF"/>
                </a:solidFill>
              </a:rPr>
              <a:t>R</a:t>
            </a:r>
            <a:r>
              <a:rPr spc="-590" dirty="0">
                <a:solidFill>
                  <a:srgbClr val="FFFFFF"/>
                </a:solidFill>
              </a:rPr>
              <a:t>E</a:t>
            </a:r>
            <a:r>
              <a:rPr spc="320" dirty="0">
                <a:solidFill>
                  <a:srgbClr val="FFFFFF"/>
                </a:solidFill>
              </a:rPr>
              <a:t>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17655" y="1238717"/>
            <a:ext cx="10453370" cy="1271270"/>
          </a:xfrm>
          <a:custGeom>
            <a:avLst/>
            <a:gdLst/>
            <a:ahLst/>
            <a:cxnLst/>
            <a:rect l="l" t="t" r="r" b="b"/>
            <a:pathLst>
              <a:path w="10453369" h="1271270">
                <a:moveTo>
                  <a:pt x="9811923" y="1270866"/>
                </a:moveTo>
                <a:lnTo>
                  <a:pt x="0" y="1270866"/>
                </a:lnTo>
                <a:lnTo>
                  <a:pt x="641443" y="0"/>
                </a:lnTo>
                <a:lnTo>
                  <a:pt x="10453366" y="0"/>
                </a:lnTo>
                <a:lnTo>
                  <a:pt x="9811923" y="1270866"/>
                </a:lnTo>
                <a:close/>
              </a:path>
            </a:pathLst>
          </a:custGeom>
          <a:solidFill>
            <a:srgbClr val="508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723806" y="0"/>
            <a:ext cx="2562224" cy="23847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71885" y="2644279"/>
            <a:ext cx="3114674" cy="24955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1026" y="3546459"/>
            <a:ext cx="4290376" cy="6927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6541" y="5320297"/>
            <a:ext cx="4502476" cy="13264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16000" y="676831"/>
            <a:ext cx="642112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75" dirty="0">
                <a:solidFill>
                  <a:srgbClr val="FFFFFF"/>
                </a:solidFill>
              </a:rPr>
              <a:t>P</a:t>
            </a:r>
            <a:r>
              <a:rPr spc="-170" dirty="0">
                <a:solidFill>
                  <a:srgbClr val="FFFFFF"/>
                </a:solidFill>
              </a:rPr>
              <a:t>R</a:t>
            </a:r>
            <a:r>
              <a:rPr spc="-565" dirty="0">
                <a:solidFill>
                  <a:srgbClr val="FFFFFF"/>
                </a:solidFill>
              </a:rPr>
              <a:t>O</a:t>
            </a:r>
            <a:r>
              <a:rPr spc="625" dirty="0">
                <a:solidFill>
                  <a:srgbClr val="FFFFFF"/>
                </a:solidFill>
              </a:rPr>
              <a:t>V</a:t>
            </a:r>
            <a:r>
              <a:rPr spc="-590" dirty="0">
                <a:solidFill>
                  <a:srgbClr val="FFFFFF"/>
                </a:solidFill>
              </a:rPr>
              <a:t>EE</a:t>
            </a:r>
            <a:r>
              <a:rPr spc="-940" dirty="0">
                <a:solidFill>
                  <a:srgbClr val="FFFFFF"/>
                </a:solidFill>
              </a:rPr>
              <a:t>D</a:t>
            </a:r>
            <a:r>
              <a:rPr spc="-565" dirty="0">
                <a:solidFill>
                  <a:srgbClr val="FFFFFF"/>
                </a:solidFill>
              </a:rPr>
              <a:t>O</a:t>
            </a:r>
            <a:r>
              <a:rPr spc="-170" dirty="0">
                <a:solidFill>
                  <a:srgbClr val="FFFFFF"/>
                </a:solidFill>
              </a:rPr>
              <a:t>R</a:t>
            </a:r>
            <a:r>
              <a:rPr spc="-590" dirty="0">
                <a:solidFill>
                  <a:srgbClr val="FFFFFF"/>
                </a:solidFill>
              </a:rPr>
              <a:t>E</a:t>
            </a:r>
            <a:r>
              <a:rPr spc="320" dirty="0">
                <a:solidFill>
                  <a:srgbClr val="FFFFFF"/>
                </a:solidFill>
              </a:rPr>
              <a:t>S</a:t>
            </a:r>
          </a:p>
        </p:txBody>
      </p:sp>
      <p:pic>
        <p:nvPicPr>
          <p:cNvPr id="1026" name="Picture 2" descr="Mirage | Minisplit Mirage Monterrey">
            <a:extLst>
              <a:ext uri="{FF2B5EF4-FFF2-40B4-BE49-F238E27FC236}">
                <a16:creationId xmlns:a16="http://schemas.microsoft.com/office/drawing/2014/main" id="{F99DEE29-E641-6821-4498-D81673BEC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35" y="8134827"/>
            <a:ext cx="523875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▷Marcas De Aire Acondicionado Recomendadas ® Las Mejores">
            <a:extLst>
              <a:ext uri="{FF2B5EF4-FFF2-40B4-BE49-F238E27FC236}">
                <a16:creationId xmlns:a16="http://schemas.microsoft.com/office/drawing/2014/main" id="{1A5C4DB9-E37E-1515-913E-9A5D1CE1D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752" y="2829988"/>
            <a:ext cx="12440730" cy="474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CCA835E-B494-D399-317A-CDDA0EB15E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43600" y="7763909"/>
            <a:ext cx="3557999" cy="170140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508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lnSpc>
                <a:spcPts val="8400"/>
              </a:lnSpc>
              <a:spcBef>
                <a:spcPts val="580"/>
              </a:spcBef>
            </a:pPr>
            <a:r>
              <a:rPr spc="-229" dirty="0"/>
              <a:t>PRINCIPALES </a:t>
            </a:r>
            <a:r>
              <a:rPr spc="-425" dirty="0"/>
              <a:t>CLIENTES</a:t>
            </a:r>
            <a:r>
              <a:rPr spc="-1015" dirty="0"/>
              <a:t> </a:t>
            </a:r>
            <a:r>
              <a:rPr spc="35" dirty="0"/>
              <a:t>PARA  </a:t>
            </a:r>
            <a:r>
              <a:rPr spc="-270" dirty="0"/>
              <a:t>SUMINISTROS </a:t>
            </a:r>
            <a:r>
              <a:rPr spc="45" dirty="0"/>
              <a:t>Y</a:t>
            </a:r>
            <a:r>
              <a:rPr spc="-960" dirty="0"/>
              <a:t> </a:t>
            </a:r>
            <a:r>
              <a:rPr spc="-55" dirty="0"/>
              <a:t>SERVICIOS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6000" y="3437840"/>
            <a:ext cx="6218555" cy="23736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4655"/>
              </a:lnSpc>
              <a:spcBef>
                <a:spcPts val="120"/>
              </a:spcBef>
            </a:pPr>
            <a:r>
              <a:rPr sz="3950" b="1" spc="-150" dirty="0">
                <a:solidFill>
                  <a:srgbClr val="FFFFFF"/>
                </a:solidFill>
                <a:latin typeface="Lucida Sans"/>
                <a:cs typeface="Lucida Sans"/>
              </a:rPr>
              <a:t>PEMEX</a:t>
            </a:r>
            <a:r>
              <a:rPr sz="3950" b="1" spc="-3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3950" b="1" spc="-245" dirty="0">
                <a:solidFill>
                  <a:srgbClr val="FFFFFF"/>
                </a:solidFill>
                <a:latin typeface="Lucida Sans"/>
                <a:cs typeface="Lucida Sans"/>
              </a:rPr>
              <a:t>Refinación</a:t>
            </a:r>
            <a:endParaRPr sz="3950">
              <a:latin typeface="Lucida Sans"/>
              <a:cs typeface="Lucida Sans"/>
            </a:endParaRPr>
          </a:p>
          <a:p>
            <a:pPr marL="12700" marR="5080">
              <a:lnSpc>
                <a:spcPts val="4580"/>
              </a:lnSpc>
              <a:spcBef>
                <a:spcPts val="200"/>
              </a:spcBef>
            </a:pPr>
            <a:r>
              <a:rPr sz="3950" spc="-120" dirty="0">
                <a:solidFill>
                  <a:srgbClr val="FFFFFF"/>
                </a:solidFill>
                <a:latin typeface="Lucida Sans"/>
                <a:cs typeface="Lucida Sans"/>
              </a:rPr>
              <a:t>Ref. </a:t>
            </a:r>
            <a:r>
              <a:rPr sz="3950" spc="-295" dirty="0">
                <a:solidFill>
                  <a:srgbClr val="FFFFFF"/>
                </a:solidFill>
                <a:latin typeface="Lucida Sans"/>
                <a:cs typeface="Lucida Sans"/>
              </a:rPr>
              <a:t>Antonio </a:t>
            </a:r>
            <a:r>
              <a:rPr sz="3950" spc="-215" dirty="0">
                <a:solidFill>
                  <a:srgbClr val="FFFFFF"/>
                </a:solidFill>
                <a:latin typeface="Lucida Sans"/>
                <a:cs typeface="Lucida Sans"/>
              </a:rPr>
              <a:t>Dovalí </a:t>
            </a:r>
            <a:r>
              <a:rPr sz="3950" spc="-160" dirty="0">
                <a:solidFill>
                  <a:srgbClr val="FFFFFF"/>
                </a:solidFill>
                <a:latin typeface="Lucida Sans"/>
                <a:cs typeface="Lucida Sans"/>
              </a:rPr>
              <a:t>Jaime  </a:t>
            </a:r>
            <a:r>
              <a:rPr sz="3950" spc="-120" dirty="0">
                <a:solidFill>
                  <a:srgbClr val="FFFFFF"/>
                </a:solidFill>
                <a:latin typeface="Lucida Sans"/>
                <a:cs typeface="Lucida Sans"/>
              </a:rPr>
              <a:t>Ref. </a:t>
            </a:r>
            <a:r>
              <a:rPr sz="3950" spc="-229" dirty="0">
                <a:solidFill>
                  <a:srgbClr val="FFFFFF"/>
                </a:solidFill>
                <a:latin typeface="Lucida Sans"/>
                <a:cs typeface="Lucida Sans"/>
              </a:rPr>
              <a:t>Lázaro </a:t>
            </a:r>
            <a:r>
              <a:rPr sz="3950" spc="-200" dirty="0">
                <a:solidFill>
                  <a:srgbClr val="FFFFFF"/>
                </a:solidFill>
                <a:latin typeface="Lucida Sans"/>
                <a:cs typeface="Lucida Sans"/>
              </a:rPr>
              <a:t>Cárdenas </a:t>
            </a:r>
            <a:r>
              <a:rPr sz="3950" spc="-250" dirty="0">
                <a:solidFill>
                  <a:srgbClr val="FFFFFF"/>
                </a:solidFill>
                <a:latin typeface="Lucida Sans"/>
                <a:cs typeface="Lucida Sans"/>
              </a:rPr>
              <a:t>del</a:t>
            </a:r>
            <a:r>
              <a:rPr sz="3950" spc="-99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3950" spc="-180" dirty="0">
                <a:solidFill>
                  <a:srgbClr val="FFFFFF"/>
                </a:solidFill>
                <a:latin typeface="Lucida Sans"/>
                <a:cs typeface="Lucida Sans"/>
              </a:rPr>
              <a:t>Río  </a:t>
            </a:r>
            <a:r>
              <a:rPr sz="3950" spc="-150" dirty="0">
                <a:solidFill>
                  <a:srgbClr val="FFFFFF"/>
                </a:solidFill>
                <a:latin typeface="Lucida Sans"/>
                <a:cs typeface="Lucida Sans"/>
              </a:rPr>
              <a:t>Sector</a:t>
            </a:r>
            <a:r>
              <a:rPr sz="3950" spc="-38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3950" spc="-295" dirty="0">
                <a:solidFill>
                  <a:srgbClr val="FFFFFF"/>
                </a:solidFill>
                <a:latin typeface="Lucida Sans"/>
                <a:cs typeface="Lucida Sans"/>
              </a:rPr>
              <a:t>Ductos</a:t>
            </a:r>
            <a:endParaRPr sz="3950">
              <a:latin typeface="Lucida Sans"/>
              <a:cs typeface="Lucida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16000" y="6342965"/>
            <a:ext cx="7726045" cy="353567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4655"/>
              </a:lnSpc>
              <a:spcBef>
                <a:spcPts val="120"/>
              </a:spcBef>
            </a:pPr>
            <a:r>
              <a:rPr sz="3950" b="1" spc="-150" dirty="0">
                <a:solidFill>
                  <a:srgbClr val="FFFFFF"/>
                </a:solidFill>
                <a:latin typeface="Lucida Sans"/>
                <a:cs typeface="Lucida Sans"/>
              </a:rPr>
              <a:t>PEMEX </a:t>
            </a:r>
            <a:r>
              <a:rPr sz="3950" b="1" spc="-240" dirty="0">
                <a:solidFill>
                  <a:srgbClr val="FFFFFF"/>
                </a:solidFill>
                <a:latin typeface="Lucida Sans"/>
                <a:cs typeface="Lucida Sans"/>
              </a:rPr>
              <a:t>Gas </a:t>
            </a:r>
            <a:r>
              <a:rPr sz="3950" b="1" spc="40" dirty="0">
                <a:solidFill>
                  <a:srgbClr val="FFFFFF"/>
                </a:solidFill>
                <a:latin typeface="Lucida Sans"/>
                <a:cs typeface="Lucida Sans"/>
              </a:rPr>
              <a:t>y</a:t>
            </a:r>
            <a:r>
              <a:rPr sz="3950" b="1" spc="-68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3950" b="1" spc="-275" dirty="0">
                <a:solidFill>
                  <a:srgbClr val="FFFFFF"/>
                </a:solidFill>
                <a:latin typeface="Lucida Sans"/>
                <a:cs typeface="Lucida Sans"/>
              </a:rPr>
              <a:t>Petroquímica </a:t>
            </a:r>
            <a:r>
              <a:rPr sz="3950" b="1" spc="-180" dirty="0">
                <a:solidFill>
                  <a:srgbClr val="FFFFFF"/>
                </a:solidFill>
                <a:latin typeface="Lucida Sans"/>
                <a:cs typeface="Lucida Sans"/>
              </a:rPr>
              <a:t>Básica</a:t>
            </a:r>
            <a:endParaRPr sz="3950">
              <a:latin typeface="Lucida Sans"/>
              <a:cs typeface="Lucida Sans"/>
            </a:endParaRPr>
          </a:p>
          <a:p>
            <a:pPr marL="12700">
              <a:lnSpc>
                <a:spcPts val="4575"/>
              </a:lnSpc>
            </a:pPr>
            <a:r>
              <a:rPr sz="3950" spc="-30" dirty="0">
                <a:solidFill>
                  <a:srgbClr val="FFFFFF"/>
                </a:solidFill>
                <a:latin typeface="Lucida Sans"/>
                <a:cs typeface="Lucida Sans"/>
              </a:rPr>
              <a:t>CPG </a:t>
            </a:r>
            <a:r>
              <a:rPr sz="3950" spc="-220" dirty="0">
                <a:solidFill>
                  <a:srgbClr val="FFFFFF"/>
                </a:solidFill>
                <a:latin typeface="Lucida Sans"/>
                <a:cs typeface="Lucida Sans"/>
              </a:rPr>
              <a:t>Cd.</a:t>
            </a:r>
            <a:r>
              <a:rPr sz="3950" spc="-7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3950" spc="-5" dirty="0">
                <a:solidFill>
                  <a:srgbClr val="FFFFFF"/>
                </a:solidFill>
                <a:latin typeface="Lucida Sans"/>
                <a:cs typeface="Lucida Sans"/>
              </a:rPr>
              <a:t>PEMEX</a:t>
            </a:r>
            <a:endParaRPr sz="3950">
              <a:latin typeface="Lucida Sans"/>
              <a:cs typeface="Lucida Sans"/>
            </a:endParaRPr>
          </a:p>
          <a:p>
            <a:pPr marL="12700">
              <a:lnSpc>
                <a:spcPts val="4575"/>
              </a:lnSpc>
            </a:pPr>
            <a:r>
              <a:rPr sz="3950" spc="-30" dirty="0">
                <a:solidFill>
                  <a:srgbClr val="FFFFFF"/>
                </a:solidFill>
                <a:latin typeface="Lucida Sans"/>
                <a:cs typeface="Lucida Sans"/>
              </a:rPr>
              <a:t>CPG</a:t>
            </a:r>
            <a:r>
              <a:rPr sz="3950" spc="-38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3950" spc="-195" dirty="0">
                <a:solidFill>
                  <a:srgbClr val="FFFFFF"/>
                </a:solidFill>
                <a:latin typeface="Lucida Sans"/>
                <a:cs typeface="Lucida Sans"/>
              </a:rPr>
              <a:t>Cactus</a:t>
            </a:r>
            <a:endParaRPr sz="3950">
              <a:latin typeface="Lucida Sans"/>
              <a:cs typeface="Lucida Sans"/>
            </a:endParaRPr>
          </a:p>
          <a:p>
            <a:pPr marL="12700" marR="3531870">
              <a:lnSpc>
                <a:spcPts val="4580"/>
              </a:lnSpc>
              <a:spcBef>
                <a:spcPts val="200"/>
              </a:spcBef>
            </a:pPr>
            <a:r>
              <a:rPr sz="3950" spc="-30" dirty="0">
                <a:solidFill>
                  <a:srgbClr val="FFFFFF"/>
                </a:solidFill>
                <a:latin typeface="Lucida Sans"/>
                <a:cs typeface="Lucida Sans"/>
              </a:rPr>
              <a:t>CPG </a:t>
            </a:r>
            <a:r>
              <a:rPr sz="3950" spc="-195" dirty="0">
                <a:solidFill>
                  <a:srgbClr val="FFFFFF"/>
                </a:solidFill>
                <a:latin typeface="Lucida Sans"/>
                <a:cs typeface="Lucida Sans"/>
              </a:rPr>
              <a:t>Nuevo</a:t>
            </a:r>
            <a:r>
              <a:rPr sz="3950" spc="-78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3950" spc="-5" dirty="0">
                <a:solidFill>
                  <a:srgbClr val="FFFFFF"/>
                </a:solidFill>
                <a:latin typeface="Lucida Sans"/>
                <a:cs typeface="Lucida Sans"/>
              </a:rPr>
              <a:t>PEMEX  </a:t>
            </a:r>
            <a:r>
              <a:rPr sz="3950" spc="-30" dirty="0">
                <a:solidFill>
                  <a:srgbClr val="FFFFFF"/>
                </a:solidFill>
                <a:latin typeface="Lucida Sans"/>
                <a:cs typeface="Lucida Sans"/>
              </a:rPr>
              <a:t>CPG </a:t>
            </a:r>
            <a:r>
              <a:rPr sz="3950" spc="-70" dirty="0">
                <a:solidFill>
                  <a:srgbClr val="FFFFFF"/>
                </a:solidFill>
                <a:latin typeface="Lucida Sans"/>
                <a:cs typeface="Lucida Sans"/>
              </a:rPr>
              <a:t>La</a:t>
            </a:r>
            <a:r>
              <a:rPr sz="3950" spc="-7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3950" spc="-110" dirty="0">
                <a:solidFill>
                  <a:srgbClr val="FFFFFF"/>
                </a:solidFill>
                <a:latin typeface="Lucida Sans"/>
                <a:cs typeface="Lucida Sans"/>
              </a:rPr>
              <a:t>Venta</a:t>
            </a:r>
            <a:endParaRPr sz="3950">
              <a:latin typeface="Lucida Sans"/>
              <a:cs typeface="Lucida Sans"/>
            </a:endParaRPr>
          </a:p>
          <a:p>
            <a:pPr marL="12700">
              <a:lnSpc>
                <a:spcPts val="4445"/>
              </a:lnSpc>
            </a:pPr>
            <a:r>
              <a:rPr sz="3950" spc="-30" dirty="0">
                <a:solidFill>
                  <a:srgbClr val="FFFFFF"/>
                </a:solidFill>
                <a:latin typeface="Lucida Sans"/>
                <a:cs typeface="Lucida Sans"/>
              </a:rPr>
              <a:t>CPG </a:t>
            </a:r>
            <a:r>
              <a:rPr sz="3950" spc="-140" dirty="0">
                <a:solidFill>
                  <a:srgbClr val="FFFFFF"/>
                </a:solidFill>
                <a:latin typeface="Lucida Sans"/>
                <a:cs typeface="Lucida Sans"/>
              </a:rPr>
              <a:t>Activo</a:t>
            </a:r>
            <a:r>
              <a:rPr sz="3950" spc="-7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3950" spc="-235" dirty="0">
                <a:solidFill>
                  <a:srgbClr val="FFFFFF"/>
                </a:solidFill>
                <a:latin typeface="Lucida Sans"/>
                <a:cs typeface="Lucida Sans"/>
              </a:rPr>
              <a:t>Muspac</a:t>
            </a:r>
            <a:endParaRPr sz="3950">
              <a:latin typeface="Lucida Sans"/>
              <a:cs typeface="Lucida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31300" y="3437840"/>
            <a:ext cx="7962900" cy="29546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4655"/>
              </a:lnSpc>
              <a:spcBef>
                <a:spcPts val="120"/>
              </a:spcBef>
            </a:pPr>
            <a:r>
              <a:rPr sz="3950" b="1" spc="-150" dirty="0">
                <a:solidFill>
                  <a:srgbClr val="FFFFFF"/>
                </a:solidFill>
                <a:latin typeface="Lucida Sans"/>
                <a:cs typeface="Lucida Sans"/>
              </a:rPr>
              <a:t>PEMEX</a:t>
            </a:r>
            <a:r>
              <a:rPr sz="3950" b="1" spc="-3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3950" b="1" spc="-275" dirty="0">
                <a:solidFill>
                  <a:srgbClr val="FFFFFF"/>
                </a:solidFill>
                <a:latin typeface="Lucida Sans"/>
                <a:cs typeface="Lucida Sans"/>
              </a:rPr>
              <a:t>Petroquímica</a:t>
            </a:r>
            <a:endParaRPr sz="3950">
              <a:latin typeface="Lucida Sans"/>
              <a:cs typeface="Lucida Sans"/>
            </a:endParaRPr>
          </a:p>
          <a:p>
            <a:pPr marL="12700" marR="5080">
              <a:lnSpc>
                <a:spcPts val="4580"/>
              </a:lnSpc>
              <a:spcBef>
                <a:spcPts val="200"/>
              </a:spcBef>
            </a:pPr>
            <a:r>
              <a:rPr sz="3950" spc="-365" dirty="0">
                <a:solidFill>
                  <a:srgbClr val="FFFFFF"/>
                </a:solidFill>
                <a:latin typeface="Lucida Sans"/>
                <a:cs typeface="Lucida Sans"/>
              </a:rPr>
              <a:t>Complejo </a:t>
            </a:r>
            <a:r>
              <a:rPr sz="3950" spc="-295" dirty="0">
                <a:solidFill>
                  <a:srgbClr val="FFFFFF"/>
                </a:solidFill>
                <a:latin typeface="Lucida Sans"/>
                <a:cs typeface="Lucida Sans"/>
              </a:rPr>
              <a:t>Petroquímico </a:t>
            </a:r>
            <a:r>
              <a:rPr sz="3950" spc="-215" dirty="0">
                <a:solidFill>
                  <a:srgbClr val="FFFFFF"/>
                </a:solidFill>
                <a:latin typeface="Lucida Sans"/>
                <a:cs typeface="Lucida Sans"/>
              </a:rPr>
              <a:t>Pajaritos  </a:t>
            </a:r>
            <a:r>
              <a:rPr sz="3950" spc="-365" dirty="0">
                <a:solidFill>
                  <a:srgbClr val="FFFFFF"/>
                </a:solidFill>
                <a:latin typeface="Lucida Sans"/>
                <a:cs typeface="Lucida Sans"/>
              </a:rPr>
              <a:t>Complejo </a:t>
            </a:r>
            <a:r>
              <a:rPr sz="3950" spc="-295" dirty="0">
                <a:solidFill>
                  <a:srgbClr val="FFFFFF"/>
                </a:solidFill>
                <a:latin typeface="Lucida Sans"/>
                <a:cs typeface="Lucida Sans"/>
              </a:rPr>
              <a:t>Petroquímico </a:t>
            </a:r>
            <a:r>
              <a:rPr sz="3950" spc="-185" dirty="0">
                <a:solidFill>
                  <a:srgbClr val="FFFFFF"/>
                </a:solidFill>
                <a:latin typeface="Lucida Sans"/>
                <a:cs typeface="Lucida Sans"/>
              </a:rPr>
              <a:t>Cangrejera  </a:t>
            </a:r>
            <a:r>
              <a:rPr sz="3950" spc="-365" dirty="0">
                <a:solidFill>
                  <a:srgbClr val="FFFFFF"/>
                </a:solidFill>
                <a:latin typeface="Lucida Sans"/>
                <a:cs typeface="Lucida Sans"/>
              </a:rPr>
              <a:t>Complejo </a:t>
            </a:r>
            <a:r>
              <a:rPr sz="3950" spc="-295" dirty="0">
                <a:solidFill>
                  <a:srgbClr val="FFFFFF"/>
                </a:solidFill>
                <a:latin typeface="Lucida Sans"/>
                <a:cs typeface="Lucida Sans"/>
              </a:rPr>
              <a:t>Petroquímico </a:t>
            </a:r>
            <a:r>
              <a:rPr sz="3950" spc="-300" dirty="0">
                <a:solidFill>
                  <a:srgbClr val="FFFFFF"/>
                </a:solidFill>
                <a:latin typeface="Lucida Sans"/>
                <a:cs typeface="Lucida Sans"/>
              </a:rPr>
              <a:t>Morelos  </a:t>
            </a:r>
            <a:r>
              <a:rPr sz="3950" spc="-365" dirty="0">
                <a:solidFill>
                  <a:srgbClr val="FFFFFF"/>
                </a:solidFill>
                <a:latin typeface="Lucida Sans"/>
                <a:cs typeface="Lucida Sans"/>
              </a:rPr>
              <a:t>Complejo </a:t>
            </a:r>
            <a:r>
              <a:rPr sz="3950" spc="-295" dirty="0">
                <a:solidFill>
                  <a:srgbClr val="FFFFFF"/>
                </a:solidFill>
                <a:latin typeface="Lucida Sans"/>
                <a:cs typeface="Lucida Sans"/>
              </a:rPr>
              <a:t>Petroquímico</a:t>
            </a:r>
            <a:r>
              <a:rPr sz="3950" spc="-38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3950" spc="-245" dirty="0">
                <a:solidFill>
                  <a:srgbClr val="FFFFFF"/>
                </a:solidFill>
                <a:latin typeface="Lucida Sans"/>
                <a:cs typeface="Lucida Sans"/>
              </a:rPr>
              <a:t>Cosoleacaque</a:t>
            </a:r>
            <a:endParaRPr sz="3950">
              <a:latin typeface="Lucida Sans"/>
              <a:cs typeface="Lucida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31300" y="6923991"/>
            <a:ext cx="7412990" cy="29546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4655"/>
              </a:lnSpc>
              <a:spcBef>
                <a:spcPts val="120"/>
              </a:spcBef>
            </a:pPr>
            <a:r>
              <a:rPr sz="3950" b="1" spc="-150" dirty="0">
                <a:solidFill>
                  <a:srgbClr val="FFFFFF"/>
                </a:solidFill>
                <a:latin typeface="Lucida Sans"/>
                <a:cs typeface="Lucida Sans"/>
              </a:rPr>
              <a:t>PEMEX </a:t>
            </a:r>
            <a:r>
              <a:rPr sz="3950" b="1" spc="-265" dirty="0">
                <a:solidFill>
                  <a:srgbClr val="FFFFFF"/>
                </a:solidFill>
                <a:latin typeface="Lucida Sans"/>
                <a:cs typeface="Lucida Sans"/>
              </a:rPr>
              <a:t>Exploración </a:t>
            </a:r>
            <a:r>
              <a:rPr sz="3950" b="1" spc="40" dirty="0">
                <a:solidFill>
                  <a:srgbClr val="FFFFFF"/>
                </a:solidFill>
                <a:latin typeface="Lucida Sans"/>
                <a:cs typeface="Lucida Sans"/>
              </a:rPr>
              <a:t>y</a:t>
            </a:r>
            <a:r>
              <a:rPr sz="3950" b="1" spc="-59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3950" b="1" spc="-310" dirty="0">
                <a:solidFill>
                  <a:srgbClr val="FFFFFF"/>
                </a:solidFill>
                <a:latin typeface="Lucida Sans"/>
                <a:cs typeface="Lucida Sans"/>
              </a:rPr>
              <a:t>Producción</a:t>
            </a:r>
            <a:endParaRPr sz="3950">
              <a:latin typeface="Lucida Sans"/>
              <a:cs typeface="Lucida Sans"/>
            </a:endParaRPr>
          </a:p>
          <a:p>
            <a:pPr marL="12700" marR="1579245">
              <a:lnSpc>
                <a:spcPts val="4570"/>
              </a:lnSpc>
              <a:spcBef>
                <a:spcPts val="210"/>
              </a:spcBef>
            </a:pPr>
            <a:r>
              <a:rPr sz="3950" spc="-140" dirty="0">
                <a:solidFill>
                  <a:srgbClr val="FFFFFF"/>
                </a:solidFill>
                <a:latin typeface="Lucida Sans"/>
                <a:cs typeface="Lucida Sans"/>
              </a:rPr>
              <a:t>Activo </a:t>
            </a:r>
            <a:r>
              <a:rPr sz="3950" spc="-155" dirty="0">
                <a:solidFill>
                  <a:srgbClr val="FFFFFF"/>
                </a:solidFill>
                <a:latin typeface="Lucida Sans"/>
                <a:cs typeface="Lucida Sans"/>
              </a:rPr>
              <a:t>Integral </a:t>
            </a:r>
            <a:r>
              <a:rPr sz="3950" spc="-235" dirty="0">
                <a:solidFill>
                  <a:srgbClr val="FFFFFF"/>
                </a:solidFill>
                <a:latin typeface="Lucida Sans"/>
                <a:cs typeface="Lucida Sans"/>
              </a:rPr>
              <a:t>Muspac  </a:t>
            </a:r>
            <a:r>
              <a:rPr sz="3950" spc="-140" dirty="0">
                <a:solidFill>
                  <a:srgbClr val="FFFFFF"/>
                </a:solidFill>
                <a:latin typeface="Lucida Sans"/>
                <a:cs typeface="Lucida Sans"/>
              </a:rPr>
              <a:t>Activo </a:t>
            </a:r>
            <a:r>
              <a:rPr sz="3950" spc="-210" dirty="0">
                <a:solidFill>
                  <a:srgbClr val="FFFFFF"/>
                </a:solidFill>
                <a:latin typeface="Lucida Sans"/>
                <a:cs typeface="Lucida Sans"/>
              </a:rPr>
              <a:t>Samaria  </a:t>
            </a:r>
            <a:r>
              <a:rPr sz="3950" spc="-305" dirty="0">
                <a:solidFill>
                  <a:srgbClr val="FFFFFF"/>
                </a:solidFill>
                <a:latin typeface="Lucida Sans"/>
                <a:cs typeface="Lucida Sans"/>
              </a:rPr>
              <a:t>Compresora </a:t>
            </a:r>
            <a:r>
              <a:rPr sz="3950" spc="-210" dirty="0">
                <a:solidFill>
                  <a:srgbClr val="FFFFFF"/>
                </a:solidFill>
                <a:latin typeface="Lucida Sans"/>
                <a:cs typeface="Lucida Sans"/>
              </a:rPr>
              <a:t>Samaria </a:t>
            </a:r>
            <a:r>
              <a:rPr sz="3950" spc="380" dirty="0">
                <a:solidFill>
                  <a:srgbClr val="FFFFFF"/>
                </a:solidFill>
                <a:latin typeface="Lucida Sans"/>
                <a:cs typeface="Lucida Sans"/>
              </a:rPr>
              <a:t>II  </a:t>
            </a:r>
            <a:r>
              <a:rPr sz="3950" spc="-140" dirty="0">
                <a:solidFill>
                  <a:srgbClr val="FFFFFF"/>
                </a:solidFill>
                <a:latin typeface="Lucida Sans"/>
                <a:cs typeface="Lucida Sans"/>
              </a:rPr>
              <a:t>Activo </a:t>
            </a:r>
            <a:r>
              <a:rPr sz="3950" spc="-155" dirty="0">
                <a:solidFill>
                  <a:srgbClr val="FFFFFF"/>
                </a:solidFill>
                <a:latin typeface="Lucida Sans"/>
                <a:cs typeface="Lucida Sans"/>
              </a:rPr>
              <a:t>Integral</a:t>
            </a:r>
            <a:r>
              <a:rPr sz="3950" spc="-64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3950" spc="-160" dirty="0">
                <a:solidFill>
                  <a:srgbClr val="FFFFFF"/>
                </a:solidFill>
                <a:latin typeface="Lucida Sans"/>
                <a:cs typeface="Lucida Sans"/>
              </a:rPr>
              <a:t>Bellota-Jujo</a:t>
            </a:r>
            <a:endParaRPr sz="3950">
              <a:latin typeface="Lucida Sans"/>
              <a:cs typeface="Lucida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5723806" y="1"/>
            <a:ext cx="2562224" cy="23847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508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lnSpc>
                <a:spcPts val="8400"/>
              </a:lnSpc>
              <a:spcBef>
                <a:spcPts val="580"/>
              </a:spcBef>
            </a:pPr>
            <a:r>
              <a:rPr spc="-229" dirty="0"/>
              <a:t>PRINCIPALES </a:t>
            </a:r>
            <a:r>
              <a:rPr spc="-425" dirty="0"/>
              <a:t>CLIENTES</a:t>
            </a:r>
            <a:r>
              <a:rPr spc="-1015" dirty="0"/>
              <a:t> </a:t>
            </a:r>
            <a:r>
              <a:rPr spc="35" dirty="0"/>
              <a:t>PARA  </a:t>
            </a:r>
            <a:r>
              <a:rPr spc="-270" dirty="0"/>
              <a:t>SUMINISTROS </a:t>
            </a:r>
            <a:r>
              <a:rPr spc="45" dirty="0"/>
              <a:t>Y</a:t>
            </a:r>
            <a:r>
              <a:rPr spc="-960" dirty="0"/>
              <a:t> </a:t>
            </a:r>
            <a:r>
              <a:rPr spc="-55" dirty="0"/>
              <a:t>SERVICIOS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6000" y="3437838"/>
            <a:ext cx="7634605" cy="585978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4655"/>
              </a:lnSpc>
              <a:spcBef>
                <a:spcPts val="120"/>
              </a:spcBef>
            </a:pPr>
            <a:r>
              <a:rPr sz="3950" b="1" spc="-395" dirty="0">
                <a:solidFill>
                  <a:srgbClr val="FFFFFF"/>
                </a:solidFill>
                <a:latin typeface="Lucida Sans"/>
                <a:cs typeface="Lucida Sans"/>
              </a:rPr>
              <a:t>Comisión </a:t>
            </a:r>
            <a:r>
              <a:rPr sz="3950" b="1" spc="-200" dirty="0">
                <a:solidFill>
                  <a:srgbClr val="FFFFFF"/>
                </a:solidFill>
                <a:latin typeface="Lucida Sans"/>
                <a:cs typeface="Lucida Sans"/>
              </a:rPr>
              <a:t>Federal </a:t>
            </a:r>
            <a:r>
              <a:rPr sz="3950" b="1" spc="-155" dirty="0">
                <a:solidFill>
                  <a:srgbClr val="FFFFFF"/>
                </a:solidFill>
                <a:latin typeface="Lucida Sans"/>
                <a:cs typeface="Lucida Sans"/>
              </a:rPr>
              <a:t>de</a:t>
            </a:r>
            <a:r>
              <a:rPr sz="3950" b="1" spc="-409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3950" b="1" spc="-240" dirty="0">
                <a:solidFill>
                  <a:srgbClr val="FFFFFF"/>
                </a:solidFill>
                <a:latin typeface="Lucida Sans"/>
                <a:cs typeface="Lucida Sans"/>
              </a:rPr>
              <a:t>Electricidad</a:t>
            </a:r>
            <a:endParaRPr sz="3950">
              <a:latin typeface="Lucida Sans"/>
              <a:cs typeface="Lucida Sans"/>
            </a:endParaRPr>
          </a:p>
          <a:p>
            <a:pPr marL="12700">
              <a:lnSpc>
                <a:spcPts val="4655"/>
              </a:lnSpc>
            </a:pPr>
            <a:r>
              <a:rPr sz="3950" spc="-40" dirty="0">
                <a:solidFill>
                  <a:srgbClr val="FFFFFF"/>
                </a:solidFill>
                <a:latin typeface="Lucida Sans"/>
                <a:cs typeface="Lucida Sans"/>
              </a:rPr>
              <a:t>CFE </a:t>
            </a:r>
            <a:r>
              <a:rPr sz="3950" spc="-204" dirty="0">
                <a:solidFill>
                  <a:srgbClr val="FFFFFF"/>
                </a:solidFill>
                <a:latin typeface="Lucida Sans"/>
                <a:cs typeface="Lucida Sans"/>
              </a:rPr>
              <a:t>Laguna</a:t>
            </a:r>
            <a:r>
              <a:rPr sz="3950" spc="-7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3950" spc="-100" dirty="0">
                <a:solidFill>
                  <a:srgbClr val="FFFFFF"/>
                </a:solidFill>
                <a:latin typeface="Lucida Sans"/>
                <a:cs typeface="Lucida Sans"/>
              </a:rPr>
              <a:t>Verde</a:t>
            </a:r>
            <a:endParaRPr sz="395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950">
              <a:latin typeface="Lucida Sans"/>
              <a:cs typeface="Lucida Sans"/>
            </a:endParaRPr>
          </a:p>
          <a:p>
            <a:pPr marL="12700" marR="2887980">
              <a:lnSpc>
                <a:spcPts val="4580"/>
              </a:lnSpc>
            </a:pPr>
            <a:r>
              <a:rPr sz="3950" b="1" spc="-320" dirty="0">
                <a:solidFill>
                  <a:srgbClr val="FFFFFF"/>
                </a:solidFill>
                <a:latin typeface="Lucida Sans"/>
                <a:cs typeface="Lucida Sans"/>
              </a:rPr>
              <a:t>Industrias </a:t>
            </a:r>
            <a:r>
              <a:rPr sz="3950" b="1" spc="-215" dirty="0">
                <a:solidFill>
                  <a:srgbClr val="FFFFFF"/>
                </a:solidFill>
                <a:latin typeface="Lucida Sans"/>
                <a:cs typeface="Lucida Sans"/>
              </a:rPr>
              <a:t>Privadas  </a:t>
            </a:r>
            <a:r>
              <a:rPr sz="3950" spc="-275" dirty="0">
                <a:solidFill>
                  <a:srgbClr val="FFFFFF"/>
                </a:solidFill>
                <a:latin typeface="Lucida Sans"/>
                <a:cs typeface="Lucida Sans"/>
              </a:rPr>
              <a:t>Mexichen </a:t>
            </a:r>
            <a:r>
              <a:rPr sz="3950" spc="-125" dirty="0">
                <a:solidFill>
                  <a:srgbClr val="FFFFFF"/>
                </a:solidFill>
                <a:latin typeface="Lucida Sans"/>
                <a:cs typeface="Lucida Sans"/>
              </a:rPr>
              <a:t>S.A. </a:t>
            </a:r>
            <a:r>
              <a:rPr sz="3950" spc="-185" dirty="0">
                <a:solidFill>
                  <a:srgbClr val="FFFFFF"/>
                </a:solidFill>
                <a:latin typeface="Lucida Sans"/>
                <a:cs typeface="Lucida Sans"/>
              </a:rPr>
              <a:t>de</a:t>
            </a:r>
            <a:r>
              <a:rPr sz="3950" spc="-79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3950" spc="-135" dirty="0">
                <a:solidFill>
                  <a:srgbClr val="FFFFFF"/>
                </a:solidFill>
                <a:latin typeface="Lucida Sans"/>
                <a:cs typeface="Lucida Sans"/>
              </a:rPr>
              <a:t>C.V.  </a:t>
            </a:r>
            <a:r>
              <a:rPr sz="3950" spc="-280" dirty="0">
                <a:solidFill>
                  <a:srgbClr val="FFFFFF"/>
                </a:solidFill>
                <a:latin typeface="Lucida Sans"/>
                <a:cs typeface="Lucida Sans"/>
              </a:rPr>
              <a:t>Grupo </a:t>
            </a:r>
            <a:r>
              <a:rPr sz="3950" spc="-150" dirty="0">
                <a:solidFill>
                  <a:srgbClr val="FFFFFF"/>
                </a:solidFill>
                <a:latin typeface="Lucida Sans"/>
                <a:cs typeface="Lucida Sans"/>
              </a:rPr>
              <a:t>Cydsa</a:t>
            </a:r>
            <a:r>
              <a:rPr sz="3950" spc="-49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3950" spc="-70" dirty="0">
                <a:solidFill>
                  <a:srgbClr val="FFFFFF"/>
                </a:solidFill>
                <a:latin typeface="Lucida Sans"/>
                <a:cs typeface="Lucida Sans"/>
              </a:rPr>
              <a:t>Bayer</a:t>
            </a:r>
            <a:endParaRPr sz="3950">
              <a:latin typeface="Lucida Sans"/>
              <a:cs typeface="Lucida Sans"/>
            </a:endParaRPr>
          </a:p>
          <a:p>
            <a:pPr marL="12700">
              <a:lnSpc>
                <a:spcPts val="4355"/>
              </a:lnSpc>
            </a:pPr>
            <a:r>
              <a:rPr sz="3950" spc="-229" dirty="0">
                <a:solidFill>
                  <a:srgbClr val="FFFFFF"/>
                </a:solidFill>
                <a:latin typeface="Lucida Sans"/>
                <a:cs typeface="Lucida Sans"/>
              </a:rPr>
              <a:t>Tereftalatos </a:t>
            </a:r>
            <a:r>
              <a:rPr sz="3950" spc="-280" dirty="0">
                <a:solidFill>
                  <a:srgbClr val="FFFFFF"/>
                </a:solidFill>
                <a:latin typeface="Lucida Sans"/>
                <a:cs typeface="Lucida Sans"/>
              </a:rPr>
              <a:t>Mexicanos </a:t>
            </a:r>
            <a:r>
              <a:rPr sz="3950" spc="-125" dirty="0">
                <a:solidFill>
                  <a:srgbClr val="FFFFFF"/>
                </a:solidFill>
                <a:latin typeface="Lucida Sans"/>
                <a:cs typeface="Lucida Sans"/>
              </a:rPr>
              <a:t>S.A. </a:t>
            </a:r>
            <a:r>
              <a:rPr sz="3950" spc="-185" dirty="0">
                <a:solidFill>
                  <a:srgbClr val="FFFFFF"/>
                </a:solidFill>
                <a:latin typeface="Lucida Sans"/>
                <a:cs typeface="Lucida Sans"/>
              </a:rPr>
              <a:t>de</a:t>
            </a:r>
            <a:r>
              <a:rPr sz="3950" spc="-8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3950" spc="-135" dirty="0">
                <a:solidFill>
                  <a:srgbClr val="FFFFFF"/>
                </a:solidFill>
                <a:latin typeface="Lucida Sans"/>
                <a:cs typeface="Lucida Sans"/>
              </a:rPr>
              <a:t>C.V.</a:t>
            </a:r>
            <a:endParaRPr sz="3950">
              <a:latin typeface="Lucida Sans"/>
              <a:cs typeface="Lucida Sans"/>
            </a:endParaRPr>
          </a:p>
          <a:p>
            <a:pPr marL="12700" marR="3219450">
              <a:lnSpc>
                <a:spcPts val="4580"/>
              </a:lnSpc>
              <a:spcBef>
                <a:spcPts val="204"/>
              </a:spcBef>
            </a:pPr>
            <a:r>
              <a:rPr sz="3950" spc="-275" dirty="0">
                <a:solidFill>
                  <a:srgbClr val="FFFFFF"/>
                </a:solidFill>
                <a:latin typeface="Lucida Sans"/>
                <a:cs typeface="Lucida Sans"/>
              </a:rPr>
              <a:t>Inophos </a:t>
            </a:r>
            <a:r>
              <a:rPr sz="3950" spc="-125" dirty="0">
                <a:solidFill>
                  <a:srgbClr val="FFFFFF"/>
                </a:solidFill>
                <a:latin typeface="Lucida Sans"/>
                <a:cs typeface="Lucida Sans"/>
              </a:rPr>
              <a:t>S.A. </a:t>
            </a:r>
            <a:r>
              <a:rPr sz="3950" spc="-185" dirty="0">
                <a:solidFill>
                  <a:srgbClr val="FFFFFF"/>
                </a:solidFill>
                <a:latin typeface="Lucida Sans"/>
                <a:cs typeface="Lucida Sans"/>
              </a:rPr>
              <a:t>de</a:t>
            </a:r>
            <a:r>
              <a:rPr sz="3950" spc="-77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3950" spc="-135" dirty="0">
                <a:solidFill>
                  <a:srgbClr val="FFFFFF"/>
                </a:solidFill>
                <a:latin typeface="Lucida Sans"/>
                <a:cs typeface="Lucida Sans"/>
              </a:rPr>
              <a:t>C.V.  </a:t>
            </a:r>
            <a:r>
              <a:rPr sz="3950" spc="-280" dirty="0">
                <a:solidFill>
                  <a:srgbClr val="FFFFFF"/>
                </a:solidFill>
                <a:latin typeface="Lucida Sans"/>
                <a:cs typeface="Lucida Sans"/>
              </a:rPr>
              <a:t>Grupo</a:t>
            </a:r>
            <a:r>
              <a:rPr sz="3950" spc="-38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3950" spc="-225" dirty="0">
                <a:solidFill>
                  <a:srgbClr val="FFFFFF"/>
                </a:solidFill>
                <a:latin typeface="Lucida Sans"/>
                <a:cs typeface="Lucida Sans"/>
              </a:rPr>
              <a:t>Celanese</a:t>
            </a:r>
            <a:endParaRPr sz="3950">
              <a:latin typeface="Lucida Sans"/>
              <a:cs typeface="Lucida Sans"/>
            </a:endParaRPr>
          </a:p>
          <a:p>
            <a:pPr marL="12700">
              <a:lnSpc>
                <a:spcPts val="4445"/>
              </a:lnSpc>
            </a:pPr>
            <a:r>
              <a:rPr sz="3950" spc="-170" dirty="0">
                <a:solidFill>
                  <a:srgbClr val="FFFFFF"/>
                </a:solidFill>
                <a:latin typeface="Lucida Sans"/>
                <a:cs typeface="Lucida Sans"/>
              </a:rPr>
              <a:t>Planta </a:t>
            </a:r>
            <a:r>
              <a:rPr sz="3950" spc="-180" dirty="0">
                <a:solidFill>
                  <a:srgbClr val="FFFFFF"/>
                </a:solidFill>
                <a:latin typeface="Lucida Sans"/>
                <a:cs typeface="Lucida Sans"/>
              </a:rPr>
              <a:t>Praxair </a:t>
            </a:r>
            <a:r>
              <a:rPr sz="3950" spc="-175" dirty="0">
                <a:solidFill>
                  <a:srgbClr val="FFFFFF"/>
                </a:solidFill>
                <a:latin typeface="Lucida Sans"/>
                <a:cs typeface="Lucida Sans"/>
              </a:rPr>
              <a:t>El</a:t>
            </a:r>
            <a:r>
              <a:rPr sz="3950" spc="-78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3950" spc="-240" dirty="0">
                <a:solidFill>
                  <a:srgbClr val="FFFFFF"/>
                </a:solidFill>
                <a:latin typeface="Lucida Sans"/>
                <a:cs typeface="Lucida Sans"/>
              </a:rPr>
              <a:t>Chapo</a:t>
            </a:r>
            <a:endParaRPr sz="3950">
              <a:latin typeface="Lucida Sans"/>
              <a:cs typeface="Lucida San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723806" y="0"/>
            <a:ext cx="2562224" cy="23847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508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lnSpc>
                <a:spcPts val="8400"/>
              </a:lnSpc>
              <a:spcBef>
                <a:spcPts val="580"/>
              </a:spcBef>
            </a:pPr>
            <a:r>
              <a:rPr spc="-229" dirty="0"/>
              <a:t>PRINCIPALES </a:t>
            </a:r>
            <a:r>
              <a:rPr spc="-425" dirty="0"/>
              <a:t>CLIENTES</a:t>
            </a:r>
            <a:r>
              <a:rPr spc="-1015" dirty="0"/>
              <a:t> </a:t>
            </a:r>
            <a:r>
              <a:rPr spc="35" dirty="0"/>
              <a:t>PARA  </a:t>
            </a:r>
            <a:r>
              <a:rPr spc="-270" dirty="0"/>
              <a:t>SUMINISTROS </a:t>
            </a:r>
            <a:r>
              <a:rPr spc="45" dirty="0"/>
              <a:t>Y</a:t>
            </a:r>
            <a:r>
              <a:rPr spc="-960" dirty="0"/>
              <a:t> </a:t>
            </a:r>
            <a:r>
              <a:rPr spc="-55" dirty="0"/>
              <a:t>SERVICIOS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6000" y="3437838"/>
            <a:ext cx="8813800" cy="296491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2887980">
              <a:lnSpc>
                <a:spcPts val="4580"/>
              </a:lnSpc>
            </a:pPr>
            <a:r>
              <a:rPr sz="3950" b="1" spc="-320" dirty="0" err="1">
                <a:solidFill>
                  <a:srgbClr val="FFFFFF"/>
                </a:solidFill>
                <a:latin typeface="Lucida Sans"/>
                <a:cs typeface="Lucida Sans"/>
              </a:rPr>
              <a:t>Industrias</a:t>
            </a:r>
            <a:r>
              <a:rPr sz="3950" b="1" spc="-3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3950" b="1" spc="-215" dirty="0" err="1">
                <a:solidFill>
                  <a:srgbClr val="FFFFFF"/>
                </a:solidFill>
                <a:latin typeface="Lucida Sans"/>
                <a:cs typeface="Lucida Sans"/>
              </a:rPr>
              <a:t>Privadas</a:t>
            </a:r>
            <a:r>
              <a:rPr sz="3950" b="1" spc="-215" dirty="0">
                <a:solidFill>
                  <a:srgbClr val="FFFFFF"/>
                </a:solidFill>
                <a:latin typeface="Lucida Sans"/>
                <a:cs typeface="Lucida Sans"/>
              </a:rPr>
              <a:t>  </a:t>
            </a:r>
            <a:endParaRPr lang="es-MX" sz="3950" b="1" spc="-215" dirty="0">
              <a:solidFill>
                <a:srgbClr val="FFFFFF"/>
              </a:solidFill>
              <a:latin typeface="Lucida Sans"/>
              <a:cs typeface="Lucida Sans"/>
            </a:endParaRPr>
          </a:p>
          <a:p>
            <a:pPr marL="12700" marR="2887980">
              <a:lnSpc>
                <a:spcPts val="4580"/>
              </a:lnSpc>
            </a:pPr>
            <a:r>
              <a:rPr lang="es-MX" sz="3950" spc="-275" dirty="0">
                <a:solidFill>
                  <a:srgbClr val="FFFFFF"/>
                </a:solidFill>
                <a:latin typeface="Lucida Sans"/>
                <a:cs typeface="Lucida Sans"/>
              </a:rPr>
              <a:t>SAIM S.A. DE C.V.</a:t>
            </a:r>
          </a:p>
          <a:p>
            <a:pPr marL="12700" marR="2887980">
              <a:lnSpc>
                <a:spcPts val="4580"/>
              </a:lnSpc>
            </a:pPr>
            <a:r>
              <a:rPr lang="es-MX" sz="3950" spc="-275" dirty="0">
                <a:solidFill>
                  <a:srgbClr val="FFFFFF"/>
                </a:solidFill>
                <a:latin typeface="Lucida Sans"/>
                <a:cs typeface="Lucida Sans"/>
              </a:rPr>
              <a:t>DIAZ IGA S.A. DE C.V.</a:t>
            </a:r>
          </a:p>
          <a:p>
            <a:pPr marL="12700" marR="2887980">
              <a:lnSpc>
                <a:spcPts val="4580"/>
              </a:lnSpc>
            </a:pPr>
            <a:r>
              <a:rPr lang="es-MX" sz="3950" spc="-275" dirty="0">
                <a:solidFill>
                  <a:srgbClr val="FFFFFF"/>
                </a:solidFill>
                <a:latin typeface="Lucida Sans"/>
                <a:cs typeface="Lucida Sans"/>
              </a:rPr>
              <a:t>HOSPITAL MAY S.A. DE C.V.</a:t>
            </a:r>
          </a:p>
          <a:p>
            <a:pPr marL="12700" marR="2887980">
              <a:lnSpc>
                <a:spcPts val="4580"/>
              </a:lnSpc>
            </a:pPr>
            <a:r>
              <a:rPr lang="es-MX" sz="3950" spc="-275" dirty="0">
                <a:solidFill>
                  <a:srgbClr val="FFFFFF"/>
                </a:solidFill>
                <a:latin typeface="Lucida Sans"/>
                <a:cs typeface="Lucida Sans"/>
              </a:rPr>
              <a:t>OLMECA MAYA S.A. DE C.V.</a:t>
            </a:r>
            <a:endParaRPr sz="3950" dirty="0">
              <a:latin typeface="Lucida Sans"/>
              <a:cs typeface="Lucida San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723806" y="0"/>
            <a:ext cx="2562224" cy="23847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4334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>
            <a:extLst>
              <a:ext uri="{FF2B5EF4-FFF2-40B4-BE49-F238E27FC236}">
                <a16:creationId xmlns:a16="http://schemas.microsoft.com/office/drawing/2014/main" id="{91ACF3C2-A4CA-9ECC-30A3-5AEB8D008C3A}"/>
              </a:ext>
            </a:extLst>
          </p:cNvPr>
          <p:cNvGrpSpPr/>
          <p:nvPr/>
        </p:nvGrpSpPr>
        <p:grpSpPr>
          <a:xfrm>
            <a:off x="1143000" y="2095500"/>
            <a:ext cx="6305662" cy="3704005"/>
            <a:chOff x="5991121" y="3288889"/>
            <a:chExt cx="6305662" cy="3704005"/>
          </a:xfrm>
        </p:grpSpPr>
        <p:sp>
          <p:nvSpPr>
            <p:cNvPr id="3" name="object 3"/>
            <p:cNvSpPr/>
            <p:nvPr/>
          </p:nvSpPr>
          <p:spPr>
            <a:xfrm>
              <a:off x="7589018" y="3288889"/>
              <a:ext cx="2433955" cy="2298700"/>
            </a:xfrm>
            <a:custGeom>
              <a:avLst/>
              <a:gdLst/>
              <a:ahLst/>
              <a:cxnLst/>
              <a:rect l="l" t="t" r="r" b="b"/>
              <a:pathLst>
                <a:path w="2433954" h="2298700">
                  <a:moveTo>
                    <a:pt x="2229274" y="927100"/>
                  </a:moveTo>
                  <a:lnTo>
                    <a:pt x="924331" y="927100"/>
                  </a:lnTo>
                  <a:lnTo>
                    <a:pt x="932743" y="914400"/>
                  </a:lnTo>
                  <a:lnTo>
                    <a:pt x="1449687" y="190500"/>
                  </a:lnTo>
                  <a:lnTo>
                    <a:pt x="1589645" y="0"/>
                  </a:lnTo>
                  <a:lnTo>
                    <a:pt x="2229274" y="927100"/>
                  </a:lnTo>
                  <a:close/>
                </a:path>
                <a:path w="2433954" h="2298700">
                  <a:moveTo>
                    <a:pt x="943523" y="1003300"/>
                  </a:moveTo>
                  <a:lnTo>
                    <a:pt x="668631" y="1003300"/>
                  </a:lnTo>
                  <a:lnTo>
                    <a:pt x="662302" y="965200"/>
                  </a:lnTo>
                  <a:lnTo>
                    <a:pt x="656826" y="939800"/>
                  </a:lnTo>
                  <a:lnTo>
                    <a:pt x="652742" y="914400"/>
                  </a:lnTo>
                  <a:lnTo>
                    <a:pt x="650586" y="889000"/>
                  </a:lnTo>
                  <a:lnTo>
                    <a:pt x="650320" y="863600"/>
                  </a:lnTo>
                  <a:lnTo>
                    <a:pt x="651493" y="838200"/>
                  </a:lnTo>
                  <a:lnTo>
                    <a:pt x="654025" y="812800"/>
                  </a:lnTo>
                  <a:lnTo>
                    <a:pt x="657839" y="787400"/>
                  </a:lnTo>
                  <a:lnTo>
                    <a:pt x="665597" y="787400"/>
                  </a:lnTo>
                  <a:lnTo>
                    <a:pt x="669139" y="800100"/>
                  </a:lnTo>
                  <a:lnTo>
                    <a:pt x="673356" y="800100"/>
                  </a:lnTo>
                  <a:lnTo>
                    <a:pt x="708836" y="838200"/>
                  </a:lnTo>
                  <a:lnTo>
                    <a:pt x="746719" y="863600"/>
                  </a:lnTo>
                  <a:lnTo>
                    <a:pt x="787006" y="889000"/>
                  </a:lnTo>
                  <a:lnTo>
                    <a:pt x="829696" y="901700"/>
                  </a:lnTo>
                  <a:lnTo>
                    <a:pt x="844596" y="914400"/>
                  </a:lnTo>
                  <a:lnTo>
                    <a:pt x="859717" y="914400"/>
                  </a:lnTo>
                  <a:lnTo>
                    <a:pt x="875091" y="927100"/>
                  </a:lnTo>
                  <a:lnTo>
                    <a:pt x="2229274" y="927100"/>
                  </a:lnTo>
                  <a:lnTo>
                    <a:pt x="2246798" y="952500"/>
                  </a:lnTo>
                  <a:lnTo>
                    <a:pt x="1593167" y="952500"/>
                  </a:lnTo>
                  <a:lnTo>
                    <a:pt x="1574971" y="965200"/>
                  </a:lnTo>
                  <a:lnTo>
                    <a:pt x="1402124" y="965200"/>
                  </a:lnTo>
                  <a:lnTo>
                    <a:pt x="1350772" y="977900"/>
                  </a:lnTo>
                  <a:lnTo>
                    <a:pt x="1248362" y="977900"/>
                  </a:lnTo>
                  <a:lnTo>
                    <a:pt x="1146348" y="990600"/>
                  </a:lnTo>
                  <a:lnTo>
                    <a:pt x="1044733" y="990600"/>
                  </a:lnTo>
                  <a:lnTo>
                    <a:pt x="943523" y="1003300"/>
                  </a:lnTo>
                  <a:close/>
                </a:path>
                <a:path w="2433954" h="2298700">
                  <a:moveTo>
                    <a:pt x="2343373" y="1092200"/>
                  </a:moveTo>
                  <a:lnTo>
                    <a:pt x="1825593" y="1092200"/>
                  </a:lnTo>
                  <a:lnTo>
                    <a:pt x="1826942" y="1079500"/>
                  </a:lnTo>
                  <a:lnTo>
                    <a:pt x="1823906" y="1079500"/>
                  </a:lnTo>
                  <a:lnTo>
                    <a:pt x="1822220" y="1066800"/>
                  </a:lnTo>
                  <a:lnTo>
                    <a:pt x="1819520" y="1066800"/>
                  </a:lnTo>
                  <a:lnTo>
                    <a:pt x="1816315" y="1054100"/>
                  </a:lnTo>
                  <a:lnTo>
                    <a:pt x="1796799" y="1028700"/>
                  </a:lnTo>
                  <a:lnTo>
                    <a:pt x="1774406" y="1003300"/>
                  </a:lnTo>
                  <a:lnTo>
                    <a:pt x="1749103" y="990600"/>
                  </a:lnTo>
                  <a:lnTo>
                    <a:pt x="1720859" y="965200"/>
                  </a:lnTo>
                  <a:lnTo>
                    <a:pt x="1699011" y="965200"/>
                  </a:lnTo>
                  <a:lnTo>
                    <a:pt x="1676482" y="952500"/>
                  </a:lnTo>
                  <a:lnTo>
                    <a:pt x="2246798" y="952500"/>
                  </a:lnTo>
                  <a:lnTo>
                    <a:pt x="2334418" y="1079500"/>
                  </a:lnTo>
                  <a:lnTo>
                    <a:pt x="2343373" y="1092200"/>
                  </a:lnTo>
                  <a:close/>
                </a:path>
                <a:path w="2433954" h="2298700">
                  <a:moveTo>
                    <a:pt x="731228" y="1016000"/>
                  </a:moveTo>
                  <a:lnTo>
                    <a:pt x="674766" y="1016000"/>
                  </a:lnTo>
                  <a:lnTo>
                    <a:pt x="671311" y="1003300"/>
                  </a:lnTo>
                  <a:lnTo>
                    <a:pt x="742333" y="1003300"/>
                  </a:lnTo>
                  <a:lnTo>
                    <a:pt x="731228" y="1016000"/>
                  </a:lnTo>
                  <a:close/>
                </a:path>
                <a:path w="2433954" h="2298700">
                  <a:moveTo>
                    <a:pt x="533541" y="1168400"/>
                  </a:moveTo>
                  <a:lnTo>
                    <a:pt x="494750" y="1168400"/>
                  </a:lnTo>
                  <a:lnTo>
                    <a:pt x="491875" y="1143000"/>
                  </a:lnTo>
                  <a:lnTo>
                    <a:pt x="489838" y="1117600"/>
                  </a:lnTo>
                  <a:lnTo>
                    <a:pt x="488654" y="1104900"/>
                  </a:lnTo>
                  <a:lnTo>
                    <a:pt x="488341" y="1079500"/>
                  </a:lnTo>
                  <a:lnTo>
                    <a:pt x="488747" y="1066800"/>
                  </a:lnTo>
                  <a:lnTo>
                    <a:pt x="489691" y="1054100"/>
                  </a:lnTo>
                  <a:lnTo>
                    <a:pt x="491141" y="1041400"/>
                  </a:lnTo>
                  <a:lnTo>
                    <a:pt x="493065" y="1016000"/>
                  </a:lnTo>
                  <a:lnTo>
                    <a:pt x="507401" y="1016000"/>
                  </a:lnTo>
                  <a:lnTo>
                    <a:pt x="530451" y="1041400"/>
                  </a:lnTo>
                  <a:lnTo>
                    <a:pt x="554813" y="1054100"/>
                  </a:lnTo>
                  <a:lnTo>
                    <a:pt x="580472" y="1079500"/>
                  </a:lnTo>
                  <a:lnTo>
                    <a:pt x="607412" y="1092200"/>
                  </a:lnTo>
                  <a:lnTo>
                    <a:pt x="631065" y="1104900"/>
                  </a:lnTo>
                  <a:lnTo>
                    <a:pt x="655478" y="1117600"/>
                  </a:lnTo>
                  <a:lnTo>
                    <a:pt x="680650" y="1130300"/>
                  </a:lnTo>
                  <a:lnTo>
                    <a:pt x="706580" y="1143000"/>
                  </a:lnTo>
                  <a:lnTo>
                    <a:pt x="1147297" y="1143000"/>
                  </a:lnTo>
                  <a:lnTo>
                    <a:pt x="533541" y="1168400"/>
                  </a:lnTo>
                  <a:close/>
                </a:path>
                <a:path w="2433954" h="2298700">
                  <a:moveTo>
                    <a:pt x="1677049" y="1130300"/>
                  </a:moveTo>
                  <a:lnTo>
                    <a:pt x="717204" y="1130300"/>
                  </a:lnTo>
                  <a:lnTo>
                    <a:pt x="709823" y="1117600"/>
                  </a:lnTo>
                  <a:lnTo>
                    <a:pt x="702679" y="1104900"/>
                  </a:lnTo>
                  <a:lnTo>
                    <a:pt x="695884" y="1092200"/>
                  </a:lnTo>
                  <a:lnTo>
                    <a:pt x="689546" y="1079500"/>
                  </a:lnTo>
                  <a:lnTo>
                    <a:pt x="688029" y="1066800"/>
                  </a:lnTo>
                  <a:lnTo>
                    <a:pt x="685499" y="1066800"/>
                  </a:lnTo>
                  <a:lnTo>
                    <a:pt x="682463" y="1054100"/>
                  </a:lnTo>
                  <a:lnTo>
                    <a:pt x="1038652" y="1054100"/>
                  </a:lnTo>
                  <a:lnTo>
                    <a:pt x="1616418" y="1079500"/>
                  </a:lnTo>
                  <a:lnTo>
                    <a:pt x="1794899" y="1079500"/>
                  </a:lnTo>
                  <a:lnTo>
                    <a:pt x="1805018" y="1092200"/>
                  </a:lnTo>
                  <a:lnTo>
                    <a:pt x="2343373" y="1092200"/>
                  </a:lnTo>
                  <a:lnTo>
                    <a:pt x="2352327" y="1104900"/>
                  </a:lnTo>
                  <a:lnTo>
                    <a:pt x="2357391" y="1117600"/>
                  </a:lnTo>
                  <a:lnTo>
                    <a:pt x="1828797" y="1117600"/>
                  </a:lnTo>
                  <a:lnTo>
                    <a:pt x="1677049" y="1130300"/>
                  </a:lnTo>
                  <a:close/>
                </a:path>
                <a:path w="2433954" h="2298700">
                  <a:moveTo>
                    <a:pt x="2407081" y="1257300"/>
                  </a:moveTo>
                  <a:lnTo>
                    <a:pt x="2179594" y="1257300"/>
                  </a:lnTo>
                  <a:lnTo>
                    <a:pt x="2176559" y="1244600"/>
                  </a:lnTo>
                  <a:lnTo>
                    <a:pt x="2174366" y="1244600"/>
                  </a:lnTo>
                  <a:lnTo>
                    <a:pt x="2150357" y="1219200"/>
                  </a:lnTo>
                  <a:lnTo>
                    <a:pt x="2122948" y="1181100"/>
                  </a:lnTo>
                  <a:lnTo>
                    <a:pt x="2092283" y="1168400"/>
                  </a:lnTo>
                  <a:lnTo>
                    <a:pt x="2058502" y="1143000"/>
                  </a:lnTo>
                  <a:lnTo>
                    <a:pt x="2045611" y="1143000"/>
                  </a:lnTo>
                  <a:lnTo>
                    <a:pt x="2032530" y="1130300"/>
                  </a:lnTo>
                  <a:lnTo>
                    <a:pt x="2019323" y="1130300"/>
                  </a:lnTo>
                  <a:lnTo>
                    <a:pt x="2006052" y="1117600"/>
                  </a:lnTo>
                  <a:lnTo>
                    <a:pt x="2357391" y="1117600"/>
                  </a:lnTo>
                  <a:lnTo>
                    <a:pt x="2367517" y="1143000"/>
                  </a:lnTo>
                  <a:lnTo>
                    <a:pt x="2380619" y="1168400"/>
                  </a:lnTo>
                  <a:lnTo>
                    <a:pt x="2392267" y="1206500"/>
                  </a:lnTo>
                  <a:lnTo>
                    <a:pt x="2407081" y="1257300"/>
                  </a:lnTo>
                  <a:close/>
                </a:path>
                <a:path w="2433954" h="2298700">
                  <a:moveTo>
                    <a:pt x="1147297" y="1143000"/>
                  </a:moveTo>
                  <a:lnTo>
                    <a:pt x="720913" y="1143000"/>
                  </a:lnTo>
                  <a:lnTo>
                    <a:pt x="722769" y="1130300"/>
                  </a:lnTo>
                  <a:lnTo>
                    <a:pt x="1473683" y="1130300"/>
                  </a:lnTo>
                  <a:lnTo>
                    <a:pt x="1147297" y="1143000"/>
                  </a:lnTo>
                  <a:close/>
                </a:path>
                <a:path w="2433954" h="2298700">
                  <a:moveTo>
                    <a:pt x="1728112" y="1231900"/>
                  </a:moveTo>
                  <a:lnTo>
                    <a:pt x="1464505" y="1231900"/>
                  </a:lnTo>
                  <a:lnTo>
                    <a:pt x="1432633" y="1219200"/>
                  </a:lnTo>
                  <a:lnTo>
                    <a:pt x="1337172" y="1168400"/>
                  </a:lnTo>
                  <a:lnTo>
                    <a:pt x="1337510" y="1155700"/>
                  </a:lnTo>
                  <a:lnTo>
                    <a:pt x="1683410" y="1155700"/>
                  </a:lnTo>
                  <a:lnTo>
                    <a:pt x="1700557" y="1168400"/>
                  </a:lnTo>
                  <a:lnTo>
                    <a:pt x="1713561" y="1181100"/>
                  </a:lnTo>
                  <a:lnTo>
                    <a:pt x="1722376" y="1206500"/>
                  </a:lnTo>
                  <a:lnTo>
                    <a:pt x="1724568" y="1206500"/>
                  </a:lnTo>
                  <a:lnTo>
                    <a:pt x="1725920" y="1219200"/>
                  </a:lnTo>
                  <a:lnTo>
                    <a:pt x="1728112" y="1231900"/>
                  </a:lnTo>
                  <a:close/>
                </a:path>
                <a:path w="2433954" h="2298700">
                  <a:moveTo>
                    <a:pt x="1051082" y="1320800"/>
                  </a:moveTo>
                  <a:lnTo>
                    <a:pt x="555814" y="1320800"/>
                  </a:lnTo>
                  <a:lnTo>
                    <a:pt x="550913" y="1308100"/>
                  </a:lnTo>
                  <a:lnTo>
                    <a:pt x="535571" y="1295400"/>
                  </a:lnTo>
                  <a:lnTo>
                    <a:pt x="522536" y="1270000"/>
                  </a:lnTo>
                  <a:lnTo>
                    <a:pt x="511589" y="1244600"/>
                  </a:lnTo>
                  <a:lnTo>
                    <a:pt x="502507" y="1219200"/>
                  </a:lnTo>
                  <a:lnTo>
                    <a:pt x="499134" y="1206500"/>
                  </a:lnTo>
                  <a:lnTo>
                    <a:pt x="732363" y="1206500"/>
                  </a:lnTo>
                  <a:lnTo>
                    <a:pt x="784401" y="1219200"/>
                  </a:lnTo>
                  <a:lnTo>
                    <a:pt x="1086367" y="1219200"/>
                  </a:lnTo>
                  <a:lnTo>
                    <a:pt x="1135444" y="1231900"/>
                  </a:lnTo>
                  <a:lnTo>
                    <a:pt x="1728112" y="1231900"/>
                  </a:lnTo>
                  <a:lnTo>
                    <a:pt x="1732823" y="1244600"/>
                  </a:lnTo>
                  <a:lnTo>
                    <a:pt x="1760998" y="1244600"/>
                  </a:lnTo>
                  <a:lnTo>
                    <a:pt x="1814015" y="1257300"/>
                  </a:lnTo>
                  <a:lnTo>
                    <a:pt x="2407081" y="1257300"/>
                  </a:lnTo>
                  <a:lnTo>
                    <a:pt x="2415750" y="1295400"/>
                  </a:lnTo>
                  <a:lnTo>
                    <a:pt x="2005639" y="1295400"/>
                  </a:lnTo>
                  <a:lnTo>
                    <a:pt x="1051082" y="1320800"/>
                  </a:lnTo>
                  <a:close/>
                </a:path>
                <a:path w="2433954" h="2298700">
                  <a:moveTo>
                    <a:pt x="489616" y="1498600"/>
                  </a:moveTo>
                  <a:lnTo>
                    <a:pt x="375681" y="1498600"/>
                  </a:lnTo>
                  <a:lnTo>
                    <a:pt x="373320" y="1485900"/>
                  </a:lnTo>
                  <a:lnTo>
                    <a:pt x="364107" y="1460500"/>
                  </a:lnTo>
                  <a:lnTo>
                    <a:pt x="356412" y="1435100"/>
                  </a:lnTo>
                  <a:lnTo>
                    <a:pt x="350551" y="1397000"/>
                  </a:lnTo>
                  <a:lnTo>
                    <a:pt x="346841" y="1371600"/>
                  </a:lnTo>
                  <a:lnTo>
                    <a:pt x="344952" y="1346200"/>
                  </a:lnTo>
                  <a:lnTo>
                    <a:pt x="343490" y="1333500"/>
                  </a:lnTo>
                  <a:lnTo>
                    <a:pt x="343071" y="1308100"/>
                  </a:lnTo>
                  <a:lnTo>
                    <a:pt x="344312" y="1282700"/>
                  </a:lnTo>
                  <a:lnTo>
                    <a:pt x="345533" y="1270000"/>
                  </a:lnTo>
                  <a:lnTo>
                    <a:pt x="346864" y="1270000"/>
                  </a:lnTo>
                  <a:lnTo>
                    <a:pt x="349541" y="1244600"/>
                  </a:lnTo>
                  <a:lnTo>
                    <a:pt x="357636" y="1244600"/>
                  </a:lnTo>
                  <a:lnTo>
                    <a:pt x="387548" y="1270000"/>
                  </a:lnTo>
                  <a:lnTo>
                    <a:pt x="419721" y="1295400"/>
                  </a:lnTo>
                  <a:lnTo>
                    <a:pt x="453570" y="1320800"/>
                  </a:lnTo>
                  <a:lnTo>
                    <a:pt x="488510" y="1333500"/>
                  </a:lnTo>
                  <a:lnTo>
                    <a:pt x="528902" y="1358900"/>
                  </a:lnTo>
                  <a:lnTo>
                    <a:pt x="549509" y="1371600"/>
                  </a:lnTo>
                  <a:lnTo>
                    <a:pt x="570306" y="1371600"/>
                  </a:lnTo>
                  <a:lnTo>
                    <a:pt x="584631" y="1384300"/>
                  </a:lnTo>
                  <a:lnTo>
                    <a:pt x="683686" y="1384300"/>
                  </a:lnTo>
                  <a:lnTo>
                    <a:pt x="899508" y="1397000"/>
                  </a:lnTo>
                  <a:lnTo>
                    <a:pt x="1683119" y="1409700"/>
                  </a:lnTo>
                  <a:lnTo>
                    <a:pt x="1881290" y="1422400"/>
                  </a:lnTo>
                  <a:lnTo>
                    <a:pt x="2432461" y="1422400"/>
                  </a:lnTo>
                  <a:lnTo>
                    <a:pt x="2433824" y="1460500"/>
                  </a:lnTo>
                  <a:lnTo>
                    <a:pt x="1965878" y="1460500"/>
                  </a:lnTo>
                  <a:lnTo>
                    <a:pt x="1809475" y="1473200"/>
                  </a:lnTo>
                  <a:lnTo>
                    <a:pt x="1599464" y="1473200"/>
                  </a:lnTo>
                  <a:lnTo>
                    <a:pt x="925365" y="1485900"/>
                  </a:lnTo>
                  <a:lnTo>
                    <a:pt x="582990" y="1485900"/>
                  </a:lnTo>
                  <a:lnTo>
                    <a:pt x="489616" y="1498600"/>
                  </a:lnTo>
                  <a:close/>
                </a:path>
                <a:path w="2433954" h="2298700">
                  <a:moveTo>
                    <a:pt x="2432461" y="1422400"/>
                  </a:moveTo>
                  <a:lnTo>
                    <a:pt x="2224121" y="1422400"/>
                  </a:lnTo>
                  <a:lnTo>
                    <a:pt x="2224795" y="1409700"/>
                  </a:lnTo>
                  <a:lnTo>
                    <a:pt x="2225133" y="1409700"/>
                  </a:lnTo>
                  <a:lnTo>
                    <a:pt x="2222602" y="1397000"/>
                  </a:lnTo>
                  <a:lnTo>
                    <a:pt x="2221253" y="1397000"/>
                  </a:lnTo>
                  <a:lnTo>
                    <a:pt x="2217837" y="1371600"/>
                  </a:lnTo>
                  <a:lnTo>
                    <a:pt x="2215939" y="1358900"/>
                  </a:lnTo>
                  <a:lnTo>
                    <a:pt x="2213662" y="1358900"/>
                  </a:lnTo>
                  <a:lnTo>
                    <a:pt x="2210576" y="1346200"/>
                  </a:lnTo>
                  <a:lnTo>
                    <a:pt x="2207190" y="1333500"/>
                  </a:lnTo>
                  <a:lnTo>
                    <a:pt x="2203583" y="1320800"/>
                  </a:lnTo>
                  <a:lnTo>
                    <a:pt x="2199833" y="1308100"/>
                  </a:lnTo>
                  <a:lnTo>
                    <a:pt x="2196629" y="1295400"/>
                  </a:lnTo>
                  <a:lnTo>
                    <a:pt x="2415750" y="1295400"/>
                  </a:lnTo>
                  <a:lnTo>
                    <a:pt x="2418639" y="1308100"/>
                  </a:lnTo>
                  <a:lnTo>
                    <a:pt x="2426946" y="1358900"/>
                  </a:lnTo>
                  <a:lnTo>
                    <a:pt x="2432006" y="1409700"/>
                  </a:lnTo>
                  <a:lnTo>
                    <a:pt x="2432461" y="1422400"/>
                  </a:lnTo>
                  <a:close/>
                </a:path>
                <a:path w="2433954" h="2298700">
                  <a:moveTo>
                    <a:pt x="2422720" y="1600200"/>
                  </a:moveTo>
                  <a:lnTo>
                    <a:pt x="2226482" y="1600200"/>
                  </a:lnTo>
                  <a:lnTo>
                    <a:pt x="2228674" y="1574800"/>
                  </a:lnTo>
                  <a:lnTo>
                    <a:pt x="2232044" y="1549400"/>
                  </a:lnTo>
                  <a:lnTo>
                    <a:pt x="2234133" y="1524000"/>
                  </a:lnTo>
                  <a:lnTo>
                    <a:pt x="2235052" y="1498600"/>
                  </a:lnTo>
                  <a:lnTo>
                    <a:pt x="2234912" y="1473200"/>
                  </a:lnTo>
                  <a:lnTo>
                    <a:pt x="2234743" y="1460500"/>
                  </a:lnTo>
                  <a:lnTo>
                    <a:pt x="2433824" y="1460500"/>
                  </a:lnTo>
                  <a:lnTo>
                    <a:pt x="2432406" y="1511300"/>
                  </a:lnTo>
                  <a:lnTo>
                    <a:pt x="2428015" y="1562100"/>
                  </a:lnTo>
                  <a:lnTo>
                    <a:pt x="2422720" y="1600200"/>
                  </a:lnTo>
                  <a:close/>
                </a:path>
                <a:path w="2433954" h="2298700">
                  <a:moveTo>
                    <a:pt x="716333" y="1549400"/>
                  </a:moveTo>
                  <a:lnTo>
                    <a:pt x="403510" y="1549400"/>
                  </a:lnTo>
                  <a:lnTo>
                    <a:pt x="400643" y="1536700"/>
                  </a:lnTo>
                  <a:lnTo>
                    <a:pt x="562623" y="1536700"/>
                  </a:lnTo>
                  <a:lnTo>
                    <a:pt x="716333" y="1549400"/>
                  </a:lnTo>
                  <a:close/>
                </a:path>
                <a:path w="2433954" h="2298700">
                  <a:moveTo>
                    <a:pt x="2007906" y="1587500"/>
                  </a:moveTo>
                  <a:lnTo>
                    <a:pt x="1648486" y="1587500"/>
                  </a:lnTo>
                  <a:lnTo>
                    <a:pt x="1654977" y="1574800"/>
                  </a:lnTo>
                  <a:lnTo>
                    <a:pt x="1661325" y="1574800"/>
                  </a:lnTo>
                  <a:lnTo>
                    <a:pt x="1687089" y="1562100"/>
                  </a:lnTo>
                  <a:lnTo>
                    <a:pt x="1714134" y="1549400"/>
                  </a:lnTo>
                  <a:lnTo>
                    <a:pt x="1742222" y="1536700"/>
                  </a:lnTo>
                  <a:lnTo>
                    <a:pt x="1901774" y="1536700"/>
                  </a:lnTo>
                  <a:lnTo>
                    <a:pt x="1944494" y="1549400"/>
                  </a:lnTo>
                  <a:lnTo>
                    <a:pt x="1961493" y="1562100"/>
                  </a:lnTo>
                  <a:lnTo>
                    <a:pt x="1977781" y="1562100"/>
                  </a:lnTo>
                  <a:lnTo>
                    <a:pt x="1993279" y="1574800"/>
                  </a:lnTo>
                  <a:lnTo>
                    <a:pt x="2007906" y="1587500"/>
                  </a:lnTo>
                  <a:close/>
                </a:path>
                <a:path w="2433954" h="2298700">
                  <a:moveTo>
                    <a:pt x="1340527" y="1574800"/>
                  </a:moveTo>
                  <a:lnTo>
                    <a:pt x="426884" y="1574800"/>
                  </a:lnTo>
                  <a:lnTo>
                    <a:pt x="419363" y="1562100"/>
                  </a:lnTo>
                  <a:lnTo>
                    <a:pt x="415653" y="1549400"/>
                  </a:lnTo>
                  <a:lnTo>
                    <a:pt x="871434" y="1549400"/>
                  </a:lnTo>
                  <a:lnTo>
                    <a:pt x="1027471" y="1562100"/>
                  </a:lnTo>
                  <a:lnTo>
                    <a:pt x="1183987" y="1562100"/>
                  </a:lnTo>
                  <a:lnTo>
                    <a:pt x="1340527" y="1574800"/>
                  </a:lnTo>
                  <a:close/>
                </a:path>
                <a:path w="2433954" h="2298700">
                  <a:moveTo>
                    <a:pt x="2390536" y="1739900"/>
                  </a:moveTo>
                  <a:lnTo>
                    <a:pt x="2162899" y="1739900"/>
                  </a:lnTo>
                  <a:lnTo>
                    <a:pt x="2165429" y="1727200"/>
                  </a:lnTo>
                  <a:lnTo>
                    <a:pt x="2168128" y="1727200"/>
                  </a:lnTo>
                  <a:lnTo>
                    <a:pt x="2184606" y="1701800"/>
                  </a:lnTo>
                  <a:lnTo>
                    <a:pt x="2199012" y="1676400"/>
                  </a:lnTo>
                  <a:lnTo>
                    <a:pt x="2211172" y="1651000"/>
                  </a:lnTo>
                  <a:lnTo>
                    <a:pt x="2220914" y="1625600"/>
                  </a:lnTo>
                  <a:lnTo>
                    <a:pt x="2224161" y="1612900"/>
                  </a:lnTo>
                  <a:lnTo>
                    <a:pt x="455769" y="1612900"/>
                  </a:lnTo>
                  <a:lnTo>
                    <a:pt x="449887" y="1600200"/>
                  </a:lnTo>
                  <a:lnTo>
                    <a:pt x="434499" y="1574800"/>
                  </a:lnTo>
                  <a:lnTo>
                    <a:pt x="1613076" y="1574800"/>
                  </a:lnTo>
                  <a:lnTo>
                    <a:pt x="1634508" y="1587500"/>
                  </a:lnTo>
                  <a:lnTo>
                    <a:pt x="2022452" y="1587500"/>
                  </a:lnTo>
                  <a:lnTo>
                    <a:pt x="2030294" y="1600200"/>
                  </a:lnTo>
                  <a:lnTo>
                    <a:pt x="2422720" y="1600200"/>
                  </a:lnTo>
                  <a:lnTo>
                    <a:pt x="2420955" y="1612900"/>
                  </a:lnTo>
                  <a:lnTo>
                    <a:pt x="2411118" y="1663700"/>
                  </a:lnTo>
                  <a:lnTo>
                    <a:pt x="2398394" y="1714500"/>
                  </a:lnTo>
                  <a:lnTo>
                    <a:pt x="2390536" y="1739900"/>
                  </a:lnTo>
                  <a:close/>
                </a:path>
                <a:path w="2433954" h="2298700">
                  <a:moveTo>
                    <a:pt x="1579021" y="1625600"/>
                  </a:moveTo>
                  <a:lnTo>
                    <a:pt x="455769" y="1625600"/>
                  </a:lnTo>
                  <a:lnTo>
                    <a:pt x="457730" y="1612900"/>
                  </a:lnTo>
                  <a:lnTo>
                    <a:pt x="1582395" y="1612900"/>
                  </a:lnTo>
                  <a:lnTo>
                    <a:pt x="1579021" y="1625600"/>
                  </a:lnTo>
                  <a:close/>
                </a:path>
                <a:path w="2433954" h="2298700">
                  <a:moveTo>
                    <a:pt x="2064742" y="1625600"/>
                  </a:moveTo>
                  <a:lnTo>
                    <a:pt x="1585600" y="1625600"/>
                  </a:lnTo>
                  <a:lnTo>
                    <a:pt x="1582395" y="1612900"/>
                  </a:lnTo>
                  <a:lnTo>
                    <a:pt x="2065418" y="1612900"/>
                  </a:lnTo>
                  <a:lnTo>
                    <a:pt x="2064742" y="1625600"/>
                  </a:lnTo>
                  <a:close/>
                </a:path>
                <a:path w="2433954" h="2298700">
                  <a:moveTo>
                    <a:pt x="836582" y="1651000"/>
                  </a:moveTo>
                  <a:lnTo>
                    <a:pt x="436227" y="1651000"/>
                  </a:lnTo>
                  <a:lnTo>
                    <a:pt x="440738" y="1638300"/>
                  </a:lnTo>
                  <a:lnTo>
                    <a:pt x="449887" y="1625600"/>
                  </a:lnTo>
                  <a:lnTo>
                    <a:pt x="1251874" y="1625600"/>
                  </a:lnTo>
                  <a:lnTo>
                    <a:pt x="1146211" y="1638300"/>
                  </a:lnTo>
                  <a:lnTo>
                    <a:pt x="836582" y="1651000"/>
                  </a:lnTo>
                  <a:close/>
                </a:path>
                <a:path w="2433954" h="2298700">
                  <a:moveTo>
                    <a:pt x="2142999" y="1739900"/>
                  </a:moveTo>
                  <a:lnTo>
                    <a:pt x="1478841" y="1739900"/>
                  </a:lnTo>
                  <a:lnTo>
                    <a:pt x="1484070" y="1727200"/>
                  </a:lnTo>
                  <a:lnTo>
                    <a:pt x="1500848" y="1714500"/>
                  </a:lnTo>
                  <a:lnTo>
                    <a:pt x="1518243" y="1689100"/>
                  </a:lnTo>
                  <a:lnTo>
                    <a:pt x="1536175" y="1676400"/>
                  </a:lnTo>
                  <a:lnTo>
                    <a:pt x="1554566" y="1651000"/>
                  </a:lnTo>
                  <a:lnTo>
                    <a:pt x="1560032" y="1651000"/>
                  </a:lnTo>
                  <a:lnTo>
                    <a:pt x="1571027" y="1638300"/>
                  </a:lnTo>
                  <a:lnTo>
                    <a:pt x="1579865" y="1625600"/>
                  </a:lnTo>
                  <a:lnTo>
                    <a:pt x="2069465" y="1625600"/>
                  </a:lnTo>
                  <a:lnTo>
                    <a:pt x="2088167" y="1651000"/>
                  </a:lnTo>
                  <a:lnTo>
                    <a:pt x="2105620" y="1676400"/>
                  </a:lnTo>
                  <a:lnTo>
                    <a:pt x="2122283" y="1701800"/>
                  </a:lnTo>
                  <a:lnTo>
                    <a:pt x="2138613" y="1727200"/>
                  </a:lnTo>
                  <a:lnTo>
                    <a:pt x="2140637" y="1727200"/>
                  </a:lnTo>
                  <a:lnTo>
                    <a:pt x="2142999" y="1739900"/>
                  </a:lnTo>
                  <a:close/>
                </a:path>
                <a:path w="2433954" h="2298700">
                  <a:moveTo>
                    <a:pt x="538107" y="1663700"/>
                  </a:moveTo>
                  <a:lnTo>
                    <a:pt x="428469" y="1663700"/>
                  </a:lnTo>
                  <a:lnTo>
                    <a:pt x="431842" y="1651000"/>
                  </a:lnTo>
                  <a:lnTo>
                    <a:pt x="587073" y="1651000"/>
                  </a:lnTo>
                  <a:lnTo>
                    <a:pt x="538107" y="1663700"/>
                  </a:lnTo>
                  <a:close/>
                </a:path>
                <a:path w="2433954" h="2298700">
                  <a:moveTo>
                    <a:pt x="312100" y="1828800"/>
                  </a:moveTo>
                  <a:lnTo>
                    <a:pt x="311256" y="1816100"/>
                  </a:lnTo>
                  <a:lnTo>
                    <a:pt x="315134" y="1816100"/>
                  </a:lnTo>
                  <a:lnTo>
                    <a:pt x="317495" y="1803400"/>
                  </a:lnTo>
                  <a:lnTo>
                    <a:pt x="335098" y="1790700"/>
                  </a:lnTo>
                  <a:lnTo>
                    <a:pt x="370242" y="1739900"/>
                  </a:lnTo>
                  <a:lnTo>
                    <a:pt x="387656" y="1714500"/>
                  </a:lnTo>
                  <a:lnTo>
                    <a:pt x="393161" y="1701800"/>
                  </a:lnTo>
                  <a:lnTo>
                    <a:pt x="516418" y="1701800"/>
                  </a:lnTo>
                  <a:lnTo>
                    <a:pt x="618917" y="1714500"/>
                  </a:lnTo>
                  <a:lnTo>
                    <a:pt x="825447" y="1714500"/>
                  </a:lnTo>
                  <a:lnTo>
                    <a:pt x="928400" y="1727200"/>
                  </a:lnTo>
                  <a:lnTo>
                    <a:pt x="1180556" y="1727200"/>
                  </a:lnTo>
                  <a:lnTo>
                    <a:pt x="1463662" y="1739900"/>
                  </a:lnTo>
                  <a:lnTo>
                    <a:pt x="2390536" y="1739900"/>
                  </a:lnTo>
                  <a:lnTo>
                    <a:pt x="2382677" y="1765300"/>
                  </a:lnTo>
                  <a:lnTo>
                    <a:pt x="2376404" y="1778000"/>
                  </a:lnTo>
                  <a:lnTo>
                    <a:pt x="1390823" y="1778000"/>
                  </a:lnTo>
                  <a:lnTo>
                    <a:pt x="312100" y="1828800"/>
                  </a:lnTo>
                  <a:close/>
                </a:path>
                <a:path w="2433954" h="2298700">
                  <a:moveTo>
                    <a:pt x="2316478" y="1905000"/>
                  </a:moveTo>
                  <a:lnTo>
                    <a:pt x="1374781" y="1905000"/>
                  </a:lnTo>
                  <a:lnTo>
                    <a:pt x="1378323" y="1892300"/>
                  </a:lnTo>
                  <a:lnTo>
                    <a:pt x="1390197" y="1866900"/>
                  </a:lnTo>
                  <a:lnTo>
                    <a:pt x="1403874" y="1841500"/>
                  </a:lnTo>
                  <a:lnTo>
                    <a:pt x="1418689" y="1816100"/>
                  </a:lnTo>
                  <a:lnTo>
                    <a:pt x="1433978" y="1803400"/>
                  </a:lnTo>
                  <a:lnTo>
                    <a:pt x="1436508" y="1790700"/>
                  </a:lnTo>
                  <a:lnTo>
                    <a:pt x="1441568" y="1790700"/>
                  </a:lnTo>
                  <a:lnTo>
                    <a:pt x="1442243" y="1778000"/>
                  </a:lnTo>
                  <a:lnTo>
                    <a:pt x="2376404" y="1778000"/>
                  </a:lnTo>
                  <a:lnTo>
                    <a:pt x="2363857" y="1803400"/>
                  </a:lnTo>
                  <a:lnTo>
                    <a:pt x="2341827" y="1854200"/>
                  </a:lnTo>
                  <a:lnTo>
                    <a:pt x="2316478" y="1905000"/>
                  </a:lnTo>
                  <a:close/>
                </a:path>
                <a:path w="2433954" h="2298700">
                  <a:moveTo>
                    <a:pt x="395733" y="1981200"/>
                  </a:moveTo>
                  <a:lnTo>
                    <a:pt x="197076" y="1981200"/>
                  </a:lnTo>
                  <a:lnTo>
                    <a:pt x="254211" y="1905000"/>
                  </a:lnTo>
                  <a:lnTo>
                    <a:pt x="278199" y="1866900"/>
                  </a:lnTo>
                  <a:lnTo>
                    <a:pt x="398793" y="1866900"/>
                  </a:lnTo>
                  <a:lnTo>
                    <a:pt x="451658" y="1879600"/>
                  </a:lnTo>
                  <a:lnTo>
                    <a:pt x="766452" y="1879600"/>
                  </a:lnTo>
                  <a:lnTo>
                    <a:pt x="920700" y="1892300"/>
                  </a:lnTo>
                  <a:lnTo>
                    <a:pt x="1218072" y="1892300"/>
                  </a:lnTo>
                  <a:lnTo>
                    <a:pt x="1265775" y="1905000"/>
                  </a:lnTo>
                  <a:lnTo>
                    <a:pt x="2316478" y="1905000"/>
                  </a:lnTo>
                  <a:lnTo>
                    <a:pt x="2287701" y="1943100"/>
                  </a:lnTo>
                  <a:lnTo>
                    <a:pt x="1149016" y="1943100"/>
                  </a:lnTo>
                  <a:lnTo>
                    <a:pt x="1048435" y="1955800"/>
                  </a:lnTo>
                  <a:lnTo>
                    <a:pt x="746972" y="1968500"/>
                  </a:lnTo>
                  <a:lnTo>
                    <a:pt x="496040" y="1968500"/>
                  </a:lnTo>
                  <a:lnTo>
                    <a:pt x="395733" y="1981200"/>
                  </a:lnTo>
                  <a:close/>
                </a:path>
                <a:path w="2433954" h="2298700">
                  <a:moveTo>
                    <a:pt x="2174955" y="2070100"/>
                  </a:moveTo>
                  <a:lnTo>
                    <a:pt x="1308165" y="2070100"/>
                  </a:lnTo>
                  <a:lnTo>
                    <a:pt x="1310188" y="2057400"/>
                  </a:lnTo>
                  <a:lnTo>
                    <a:pt x="1317794" y="2032000"/>
                  </a:lnTo>
                  <a:lnTo>
                    <a:pt x="1326632" y="2006600"/>
                  </a:lnTo>
                  <a:lnTo>
                    <a:pt x="1336609" y="1981200"/>
                  </a:lnTo>
                  <a:lnTo>
                    <a:pt x="1347629" y="1943100"/>
                  </a:lnTo>
                  <a:lnTo>
                    <a:pt x="2287701" y="1943100"/>
                  </a:lnTo>
                  <a:lnTo>
                    <a:pt x="2256029" y="1981200"/>
                  </a:lnTo>
                  <a:lnTo>
                    <a:pt x="2222566" y="2032000"/>
                  </a:lnTo>
                  <a:lnTo>
                    <a:pt x="2187308" y="2057400"/>
                  </a:lnTo>
                  <a:lnTo>
                    <a:pt x="2174955" y="2070100"/>
                  </a:lnTo>
                  <a:close/>
                </a:path>
                <a:path w="2433954" h="2298700">
                  <a:moveTo>
                    <a:pt x="228103" y="2032000"/>
                  </a:moveTo>
                  <a:lnTo>
                    <a:pt x="162693" y="2032000"/>
                  </a:lnTo>
                  <a:lnTo>
                    <a:pt x="169241" y="2019300"/>
                  </a:lnTo>
                  <a:lnTo>
                    <a:pt x="177007" y="2019300"/>
                  </a:lnTo>
                  <a:lnTo>
                    <a:pt x="228103" y="2032000"/>
                  </a:lnTo>
                  <a:close/>
                </a:path>
                <a:path w="2433954" h="2298700">
                  <a:moveTo>
                    <a:pt x="111909" y="2146300"/>
                  </a:moveTo>
                  <a:lnTo>
                    <a:pt x="75646" y="2146300"/>
                  </a:lnTo>
                  <a:lnTo>
                    <a:pt x="75478" y="2133600"/>
                  </a:lnTo>
                  <a:lnTo>
                    <a:pt x="82056" y="2133600"/>
                  </a:lnTo>
                  <a:lnTo>
                    <a:pt x="152047" y="2032000"/>
                  </a:lnTo>
                  <a:lnTo>
                    <a:pt x="488697" y="2032000"/>
                  </a:lnTo>
                  <a:lnTo>
                    <a:pt x="541357" y="2044700"/>
                  </a:lnTo>
                  <a:lnTo>
                    <a:pt x="803570" y="2044700"/>
                  </a:lnTo>
                  <a:lnTo>
                    <a:pt x="1202629" y="2070100"/>
                  </a:lnTo>
                  <a:lnTo>
                    <a:pt x="2174955" y="2070100"/>
                  </a:lnTo>
                  <a:lnTo>
                    <a:pt x="2150249" y="2095500"/>
                  </a:lnTo>
                  <a:lnTo>
                    <a:pt x="1287253" y="2095500"/>
                  </a:lnTo>
                  <a:lnTo>
                    <a:pt x="1232553" y="2108200"/>
                  </a:lnTo>
                  <a:lnTo>
                    <a:pt x="914515" y="2108200"/>
                  </a:lnTo>
                  <a:lnTo>
                    <a:pt x="260985" y="2133600"/>
                  </a:lnTo>
                  <a:lnTo>
                    <a:pt x="111909" y="2146300"/>
                  </a:lnTo>
                  <a:close/>
                </a:path>
                <a:path w="2433954" h="2298700">
                  <a:moveTo>
                    <a:pt x="1960830" y="2222500"/>
                  </a:moveTo>
                  <a:lnTo>
                    <a:pt x="1282698" y="2222500"/>
                  </a:lnTo>
                  <a:lnTo>
                    <a:pt x="1282698" y="2209800"/>
                  </a:lnTo>
                  <a:lnTo>
                    <a:pt x="1283984" y="2184400"/>
                  </a:lnTo>
                  <a:lnTo>
                    <a:pt x="1287041" y="2159000"/>
                  </a:lnTo>
                  <a:lnTo>
                    <a:pt x="1291425" y="2133600"/>
                  </a:lnTo>
                  <a:lnTo>
                    <a:pt x="1297202" y="2108200"/>
                  </a:lnTo>
                  <a:lnTo>
                    <a:pt x="1297540" y="2108200"/>
                  </a:lnTo>
                  <a:lnTo>
                    <a:pt x="1298046" y="2095500"/>
                  </a:lnTo>
                  <a:lnTo>
                    <a:pt x="2150249" y="2095500"/>
                  </a:lnTo>
                  <a:lnTo>
                    <a:pt x="2111384" y="2133600"/>
                  </a:lnTo>
                  <a:lnTo>
                    <a:pt x="2070708" y="2159000"/>
                  </a:lnTo>
                  <a:lnTo>
                    <a:pt x="2028215" y="2184400"/>
                  </a:lnTo>
                  <a:lnTo>
                    <a:pt x="1983901" y="2209800"/>
                  </a:lnTo>
                  <a:lnTo>
                    <a:pt x="1960830" y="2222500"/>
                  </a:lnTo>
                  <a:close/>
                </a:path>
                <a:path w="2433954" h="2298700">
                  <a:moveTo>
                    <a:pt x="208625" y="2197100"/>
                  </a:moveTo>
                  <a:lnTo>
                    <a:pt x="38891" y="2197100"/>
                  </a:lnTo>
                  <a:lnTo>
                    <a:pt x="44109" y="2184400"/>
                  </a:lnTo>
                  <a:lnTo>
                    <a:pt x="157927" y="2184400"/>
                  </a:lnTo>
                  <a:lnTo>
                    <a:pt x="208625" y="2197100"/>
                  </a:lnTo>
                  <a:close/>
                </a:path>
                <a:path w="2433954" h="2298700">
                  <a:moveTo>
                    <a:pt x="1689759" y="2298700"/>
                  </a:moveTo>
                  <a:lnTo>
                    <a:pt x="1489701" y="2298700"/>
                  </a:lnTo>
                  <a:lnTo>
                    <a:pt x="1340546" y="2260600"/>
                  </a:lnTo>
                  <a:lnTo>
                    <a:pt x="0" y="2260600"/>
                  </a:lnTo>
                  <a:lnTo>
                    <a:pt x="4034" y="2247900"/>
                  </a:lnTo>
                  <a:lnTo>
                    <a:pt x="8289" y="2235200"/>
                  </a:lnTo>
                  <a:lnTo>
                    <a:pt x="12403" y="2235200"/>
                  </a:lnTo>
                  <a:lnTo>
                    <a:pt x="17918" y="2222500"/>
                  </a:lnTo>
                  <a:lnTo>
                    <a:pt x="29075" y="2209800"/>
                  </a:lnTo>
                  <a:lnTo>
                    <a:pt x="34496" y="2197100"/>
                  </a:lnTo>
                  <a:lnTo>
                    <a:pt x="517935" y="2197100"/>
                  </a:lnTo>
                  <a:lnTo>
                    <a:pt x="1027395" y="2222500"/>
                  </a:lnTo>
                  <a:lnTo>
                    <a:pt x="1960830" y="2222500"/>
                  </a:lnTo>
                  <a:lnTo>
                    <a:pt x="1937759" y="2235200"/>
                  </a:lnTo>
                  <a:lnTo>
                    <a:pt x="1889786" y="2247900"/>
                  </a:lnTo>
                  <a:lnTo>
                    <a:pt x="1839974" y="2273300"/>
                  </a:lnTo>
                  <a:lnTo>
                    <a:pt x="1788320" y="2286000"/>
                  </a:lnTo>
                  <a:lnTo>
                    <a:pt x="1739140" y="2286000"/>
                  </a:lnTo>
                  <a:lnTo>
                    <a:pt x="1689759" y="2298700"/>
                  </a:lnTo>
                  <a:close/>
                </a:path>
              </a:pathLst>
            </a:custGeom>
            <a:solidFill>
              <a:srgbClr val="CB29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066382" y="6063681"/>
              <a:ext cx="2306320" cy="929005"/>
            </a:xfrm>
            <a:custGeom>
              <a:avLst/>
              <a:gdLst/>
              <a:ahLst/>
              <a:cxnLst/>
              <a:rect l="l" t="t" r="r" b="b"/>
              <a:pathLst>
                <a:path w="2306320" h="929004">
                  <a:moveTo>
                    <a:pt x="1264280" y="723726"/>
                  </a:moveTo>
                  <a:lnTo>
                    <a:pt x="976066" y="723726"/>
                  </a:lnTo>
                  <a:lnTo>
                    <a:pt x="995148" y="720646"/>
                  </a:lnTo>
                  <a:lnTo>
                    <a:pt x="1009059" y="712228"/>
                  </a:lnTo>
                  <a:lnTo>
                    <a:pt x="1017689" y="698567"/>
                  </a:lnTo>
                  <a:lnTo>
                    <a:pt x="1020928" y="679757"/>
                  </a:lnTo>
                  <a:lnTo>
                    <a:pt x="1021026" y="672329"/>
                  </a:lnTo>
                  <a:lnTo>
                    <a:pt x="1021119" y="18502"/>
                  </a:lnTo>
                  <a:lnTo>
                    <a:pt x="1021381" y="8491"/>
                  </a:lnTo>
                  <a:lnTo>
                    <a:pt x="1023374" y="2948"/>
                  </a:lnTo>
                  <a:lnTo>
                    <a:pt x="1028781" y="942"/>
                  </a:lnTo>
                  <a:lnTo>
                    <a:pt x="1039311" y="673"/>
                  </a:lnTo>
                  <a:lnTo>
                    <a:pt x="1248441" y="0"/>
                  </a:lnTo>
                  <a:lnTo>
                    <a:pt x="1271194" y="1871"/>
                  </a:lnTo>
                  <a:lnTo>
                    <a:pt x="1310817" y="18502"/>
                  </a:lnTo>
                  <a:lnTo>
                    <a:pt x="1347293" y="56583"/>
                  </a:lnTo>
                  <a:lnTo>
                    <a:pt x="1390886" y="125851"/>
                  </a:lnTo>
                  <a:lnTo>
                    <a:pt x="1416379" y="170389"/>
                  </a:lnTo>
                  <a:lnTo>
                    <a:pt x="1441412" y="215998"/>
                  </a:lnTo>
                  <a:lnTo>
                    <a:pt x="1464859" y="260062"/>
                  </a:lnTo>
                  <a:lnTo>
                    <a:pt x="1488225" y="304908"/>
                  </a:lnTo>
                  <a:lnTo>
                    <a:pt x="1531616" y="388987"/>
                  </a:lnTo>
                  <a:lnTo>
                    <a:pt x="1270872" y="388987"/>
                  </a:lnTo>
                  <a:lnTo>
                    <a:pt x="1268511" y="389324"/>
                  </a:lnTo>
                  <a:lnTo>
                    <a:pt x="1266150" y="389829"/>
                  </a:lnTo>
                  <a:lnTo>
                    <a:pt x="1264632" y="391682"/>
                  </a:lnTo>
                  <a:lnTo>
                    <a:pt x="1264460" y="393900"/>
                  </a:lnTo>
                  <a:lnTo>
                    <a:pt x="1264126" y="396568"/>
                  </a:lnTo>
                  <a:lnTo>
                    <a:pt x="1264189" y="397578"/>
                  </a:lnTo>
                  <a:lnTo>
                    <a:pt x="1264280" y="723726"/>
                  </a:lnTo>
                  <a:close/>
                </a:path>
                <a:path w="2306320" h="929004">
                  <a:moveTo>
                    <a:pt x="1938866" y="627364"/>
                  </a:moveTo>
                  <a:lnTo>
                    <a:pt x="1671592" y="627364"/>
                  </a:lnTo>
                  <a:lnTo>
                    <a:pt x="1678507" y="618267"/>
                  </a:lnTo>
                  <a:lnTo>
                    <a:pt x="1680530" y="614224"/>
                  </a:lnTo>
                  <a:lnTo>
                    <a:pt x="1708359" y="564865"/>
                  </a:lnTo>
                  <a:lnTo>
                    <a:pt x="1731922" y="522920"/>
                  </a:lnTo>
                  <a:lnTo>
                    <a:pt x="1806810" y="388818"/>
                  </a:lnTo>
                  <a:lnTo>
                    <a:pt x="1903129" y="215131"/>
                  </a:lnTo>
                  <a:lnTo>
                    <a:pt x="1975505" y="84232"/>
                  </a:lnTo>
                  <a:lnTo>
                    <a:pt x="1980506" y="75448"/>
                  </a:lnTo>
                  <a:lnTo>
                    <a:pt x="2014245" y="28462"/>
                  </a:lnTo>
                  <a:lnTo>
                    <a:pt x="2059175" y="3619"/>
                  </a:lnTo>
                  <a:lnTo>
                    <a:pt x="2086984" y="673"/>
                  </a:lnTo>
                  <a:lnTo>
                    <a:pt x="2305727" y="887"/>
                  </a:lnTo>
                  <a:lnTo>
                    <a:pt x="2305727" y="386965"/>
                  </a:lnTo>
                  <a:lnTo>
                    <a:pt x="2075010" y="386965"/>
                  </a:lnTo>
                  <a:lnTo>
                    <a:pt x="2069782" y="388818"/>
                  </a:lnTo>
                  <a:lnTo>
                    <a:pt x="2068095" y="393703"/>
                  </a:lnTo>
                  <a:lnTo>
                    <a:pt x="2065903" y="397578"/>
                  </a:lnTo>
                  <a:lnTo>
                    <a:pt x="1938866" y="627364"/>
                  </a:lnTo>
                  <a:close/>
                </a:path>
                <a:path w="2306320" h="929004">
                  <a:moveTo>
                    <a:pt x="2305727" y="887"/>
                  </a:moveTo>
                  <a:lnTo>
                    <a:pt x="2118707" y="887"/>
                  </a:lnTo>
                  <a:lnTo>
                    <a:pt x="2213811" y="673"/>
                  </a:lnTo>
                  <a:lnTo>
                    <a:pt x="2305559" y="673"/>
                  </a:lnTo>
                  <a:lnTo>
                    <a:pt x="2305727" y="887"/>
                  </a:lnTo>
                  <a:close/>
                </a:path>
                <a:path w="2306320" h="929004">
                  <a:moveTo>
                    <a:pt x="87264" y="928413"/>
                  </a:moveTo>
                  <a:lnTo>
                    <a:pt x="46282" y="922179"/>
                  </a:lnTo>
                  <a:lnTo>
                    <a:pt x="13078" y="896573"/>
                  </a:lnTo>
                  <a:lnTo>
                    <a:pt x="239" y="856815"/>
                  </a:lnTo>
                  <a:lnTo>
                    <a:pt x="0" y="850092"/>
                  </a:lnTo>
                  <a:lnTo>
                    <a:pt x="71" y="86423"/>
                  </a:lnTo>
                  <a:lnTo>
                    <a:pt x="379" y="81705"/>
                  </a:lnTo>
                  <a:lnTo>
                    <a:pt x="505" y="75448"/>
                  </a:lnTo>
                  <a:lnTo>
                    <a:pt x="20330" y="24470"/>
                  </a:lnTo>
                  <a:lnTo>
                    <a:pt x="67195" y="2359"/>
                  </a:lnTo>
                  <a:lnTo>
                    <a:pt x="388006" y="1084"/>
                  </a:lnTo>
                  <a:lnTo>
                    <a:pt x="859732" y="2088"/>
                  </a:lnTo>
                  <a:lnTo>
                    <a:pt x="866273" y="4065"/>
                  </a:lnTo>
                  <a:lnTo>
                    <a:pt x="868133" y="10622"/>
                  </a:lnTo>
                  <a:lnTo>
                    <a:pt x="868128" y="214120"/>
                  </a:lnTo>
                  <a:lnTo>
                    <a:pt x="851431" y="214120"/>
                  </a:lnTo>
                  <a:lnTo>
                    <a:pt x="268566" y="215131"/>
                  </a:lnTo>
                  <a:lnTo>
                    <a:pt x="232435" y="238005"/>
                  </a:lnTo>
                  <a:lnTo>
                    <a:pt x="228859" y="304908"/>
                  </a:lnTo>
                  <a:lnTo>
                    <a:pt x="228090" y="348387"/>
                  </a:lnTo>
                  <a:lnTo>
                    <a:pt x="227921" y="354115"/>
                  </a:lnTo>
                  <a:lnTo>
                    <a:pt x="227078" y="360348"/>
                  </a:lnTo>
                  <a:lnTo>
                    <a:pt x="232980" y="364223"/>
                  </a:lnTo>
                  <a:lnTo>
                    <a:pt x="238209" y="366582"/>
                  </a:lnTo>
                  <a:lnTo>
                    <a:pt x="798306" y="366582"/>
                  </a:lnTo>
                  <a:lnTo>
                    <a:pt x="798306" y="560317"/>
                  </a:lnTo>
                  <a:lnTo>
                    <a:pt x="799318" y="564865"/>
                  </a:lnTo>
                  <a:lnTo>
                    <a:pt x="797294" y="569244"/>
                  </a:lnTo>
                  <a:lnTo>
                    <a:pt x="234652" y="569245"/>
                  </a:lnTo>
                  <a:lnTo>
                    <a:pt x="228933" y="569749"/>
                  </a:lnTo>
                  <a:lnTo>
                    <a:pt x="227415" y="573624"/>
                  </a:lnTo>
                  <a:lnTo>
                    <a:pt x="227516" y="664932"/>
                  </a:lnTo>
                  <a:lnTo>
                    <a:pt x="227921" y="686495"/>
                  </a:lnTo>
                  <a:lnTo>
                    <a:pt x="249124" y="719591"/>
                  </a:lnTo>
                  <a:lnTo>
                    <a:pt x="269072" y="723726"/>
                  </a:lnTo>
                  <a:lnTo>
                    <a:pt x="1264280" y="723726"/>
                  </a:lnTo>
                  <a:lnTo>
                    <a:pt x="1264317" y="748906"/>
                  </a:lnTo>
                  <a:lnTo>
                    <a:pt x="1264442" y="798476"/>
                  </a:lnTo>
                  <a:lnTo>
                    <a:pt x="1264632" y="848055"/>
                  </a:lnTo>
                  <a:lnTo>
                    <a:pt x="1262255" y="869084"/>
                  </a:lnTo>
                  <a:lnTo>
                    <a:pt x="1243524" y="902424"/>
                  </a:lnTo>
                  <a:lnTo>
                    <a:pt x="1208678" y="924306"/>
                  </a:lnTo>
                  <a:lnTo>
                    <a:pt x="1167825" y="926728"/>
                  </a:lnTo>
                  <a:lnTo>
                    <a:pt x="87264" y="928413"/>
                  </a:lnTo>
                  <a:close/>
                </a:path>
                <a:path w="2306320" h="929004">
                  <a:moveTo>
                    <a:pt x="282058" y="215299"/>
                  </a:moveTo>
                  <a:lnTo>
                    <a:pt x="275312" y="215299"/>
                  </a:lnTo>
                  <a:lnTo>
                    <a:pt x="268566" y="215131"/>
                  </a:lnTo>
                  <a:lnTo>
                    <a:pt x="375044" y="215131"/>
                  </a:lnTo>
                  <a:lnTo>
                    <a:pt x="282058" y="215299"/>
                  </a:lnTo>
                  <a:close/>
                </a:path>
                <a:path w="2306320" h="929004">
                  <a:moveTo>
                    <a:pt x="798306" y="366582"/>
                  </a:moveTo>
                  <a:lnTo>
                    <a:pt x="238209" y="366582"/>
                  </a:lnTo>
                  <a:lnTo>
                    <a:pt x="243606" y="365402"/>
                  </a:lnTo>
                  <a:lnTo>
                    <a:pt x="798306" y="365402"/>
                  </a:lnTo>
                  <a:lnTo>
                    <a:pt x="798306" y="366582"/>
                  </a:lnTo>
                  <a:close/>
                </a:path>
                <a:path w="2306320" h="929004">
                  <a:moveTo>
                    <a:pt x="2287007" y="924874"/>
                  </a:moveTo>
                  <a:lnTo>
                    <a:pt x="2090020" y="924874"/>
                  </a:lnTo>
                  <a:lnTo>
                    <a:pt x="2078214" y="924537"/>
                  </a:lnTo>
                  <a:lnTo>
                    <a:pt x="2076697" y="923021"/>
                  </a:lnTo>
                  <a:lnTo>
                    <a:pt x="2076359" y="911734"/>
                  </a:lnTo>
                  <a:lnTo>
                    <a:pt x="2076293" y="906680"/>
                  </a:lnTo>
                  <a:lnTo>
                    <a:pt x="2076359" y="397410"/>
                  </a:lnTo>
                  <a:lnTo>
                    <a:pt x="2077540" y="392524"/>
                  </a:lnTo>
                  <a:lnTo>
                    <a:pt x="2075010" y="386965"/>
                  </a:lnTo>
                  <a:lnTo>
                    <a:pt x="2305727" y="386965"/>
                  </a:lnTo>
                  <a:lnTo>
                    <a:pt x="2305604" y="911113"/>
                  </a:lnTo>
                  <a:lnTo>
                    <a:pt x="2305435" y="917198"/>
                  </a:lnTo>
                  <a:lnTo>
                    <a:pt x="2303387" y="922600"/>
                  </a:lnTo>
                  <a:lnTo>
                    <a:pt x="2297804" y="924590"/>
                  </a:lnTo>
                  <a:lnTo>
                    <a:pt x="2287007" y="924874"/>
                  </a:lnTo>
                  <a:close/>
                </a:path>
                <a:path w="2306320" h="929004">
                  <a:moveTo>
                    <a:pt x="1601432" y="925380"/>
                  </a:moveTo>
                  <a:lnTo>
                    <a:pt x="1557008" y="908533"/>
                  </a:lnTo>
                  <a:lnTo>
                    <a:pt x="1281666" y="411730"/>
                  </a:lnTo>
                  <a:lnTo>
                    <a:pt x="1275425" y="398926"/>
                  </a:lnTo>
                  <a:lnTo>
                    <a:pt x="1272052" y="392693"/>
                  </a:lnTo>
                  <a:lnTo>
                    <a:pt x="1271378" y="391177"/>
                  </a:lnTo>
                  <a:lnTo>
                    <a:pt x="1270872" y="388987"/>
                  </a:lnTo>
                  <a:lnTo>
                    <a:pt x="1531616" y="388987"/>
                  </a:lnTo>
                  <a:lnTo>
                    <a:pt x="1536075" y="397578"/>
                  </a:lnTo>
                  <a:lnTo>
                    <a:pt x="1557090" y="437755"/>
                  </a:lnTo>
                  <a:lnTo>
                    <a:pt x="1580265" y="480992"/>
                  </a:lnTo>
                  <a:lnTo>
                    <a:pt x="1603865" y="523466"/>
                  </a:lnTo>
                  <a:lnTo>
                    <a:pt x="1628079" y="565032"/>
                  </a:lnTo>
                  <a:lnTo>
                    <a:pt x="1658437" y="614392"/>
                  </a:lnTo>
                  <a:lnTo>
                    <a:pt x="1668556" y="627364"/>
                  </a:lnTo>
                  <a:lnTo>
                    <a:pt x="1938866" y="627364"/>
                  </a:lnTo>
                  <a:lnTo>
                    <a:pt x="1794877" y="887812"/>
                  </a:lnTo>
                  <a:lnTo>
                    <a:pt x="1791649" y="893290"/>
                  </a:lnTo>
                  <a:lnTo>
                    <a:pt x="1788152" y="898657"/>
                  </a:lnTo>
                  <a:lnTo>
                    <a:pt x="1784560" y="903993"/>
                  </a:lnTo>
                  <a:lnTo>
                    <a:pt x="1781048" y="909376"/>
                  </a:lnTo>
                  <a:lnTo>
                    <a:pt x="1751871" y="924496"/>
                  </a:lnTo>
                  <a:lnTo>
                    <a:pt x="1669568" y="924496"/>
                  </a:lnTo>
                  <a:lnTo>
                    <a:pt x="1635484" y="924590"/>
                  </a:lnTo>
                  <a:lnTo>
                    <a:pt x="1601432" y="925380"/>
                  </a:lnTo>
                  <a:close/>
                </a:path>
                <a:path w="2306320" h="929004">
                  <a:moveTo>
                    <a:pt x="238715" y="570930"/>
                  </a:moveTo>
                  <a:lnTo>
                    <a:pt x="234667" y="569245"/>
                  </a:lnTo>
                  <a:lnTo>
                    <a:pt x="797294" y="569244"/>
                  </a:lnTo>
                  <a:lnTo>
                    <a:pt x="795178" y="570256"/>
                  </a:lnTo>
                  <a:lnTo>
                    <a:pt x="242762" y="570256"/>
                  </a:lnTo>
                  <a:lnTo>
                    <a:pt x="238715" y="570930"/>
                  </a:lnTo>
                  <a:close/>
                </a:path>
                <a:path w="2306320" h="929004">
                  <a:moveTo>
                    <a:pt x="793415" y="571098"/>
                  </a:moveTo>
                  <a:lnTo>
                    <a:pt x="789367" y="570256"/>
                  </a:lnTo>
                  <a:lnTo>
                    <a:pt x="795178" y="570256"/>
                  </a:lnTo>
                  <a:lnTo>
                    <a:pt x="793415" y="571098"/>
                  </a:lnTo>
                  <a:close/>
                </a:path>
                <a:path w="2306320" h="929004">
                  <a:moveTo>
                    <a:pt x="1737704" y="924875"/>
                  </a:moveTo>
                  <a:lnTo>
                    <a:pt x="1684074" y="924590"/>
                  </a:lnTo>
                  <a:lnTo>
                    <a:pt x="1669568" y="924496"/>
                  </a:lnTo>
                  <a:lnTo>
                    <a:pt x="1751871" y="924496"/>
                  </a:lnTo>
                  <a:lnTo>
                    <a:pt x="1748498" y="924706"/>
                  </a:lnTo>
                  <a:lnTo>
                    <a:pt x="1743101" y="924706"/>
                  </a:lnTo>
                  <a:lnTo>
                    <a:pt x="1737704" y="924875"/>
                  </a:lnTo>
                  <a:close/>
                </a:path>
              </a:pathLst>
            </a:custGeom>
            <a:solidFill>
              <a:srgbClr val="008B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547509" y="6064525"/>
              <a:ext cx="2064385" cy="928369"/>
            </a:xfrm>
            <a:custGeom>
              <a:avLst/>
              <a:gdLst/>
              <a:ahLst/>
              <a:cxnLst/>
              <a:rect l="l" t="t" r="r" b="b"/>
              <a:pathLst>
                <a:path w="2064384" h="928370">
                  <a:moveTo>
                    <a:pt x="1265741" y="927100"/>
                  </a:moveTo>
                  <a:lnTo>
                    <a:pt x="1257983" y="925830"/>
                  </a:lnTo>
                  <a:lnTo>
                    <a:pt x="86392" y="925830"/>
                  </a:lnTo>
                  <a:lnTo>
                    <a:pt x="63919" y="920750"/>
                  </a:lnTo>
                  <a:lnTo>
                    <a:pt x="19542" y="892810"/>
                  </a:lnTo>
                  <a:lnTo>
                    <a:pt x="843" y="844550"/>
                  </a:lnTo>
                  <a:lnTo>
                    <a:pt x="755" y="364490"/>
                  </a:lnTo>
                  <a:lnTo>
                    <a:pt x="644" y="290830"/>
                  </a:lnTo>
                  <a:lnTo>
                    <a:pt x="520" y="238760"/>
                  </a:lnTo>
                  <a:lnTo>
                    <a:pt x="276" y="163830"/>
                  </a:lnTo>
                  <a:lnTo>
                    <a:pt x="0" y="97790"/>
                  </a:lnTo>
                  <a:lnTo>
                    <a:pt x="611" y="83820"/>
                  </a:lnTo>
                  <a:lnTo>
                    <a:pt x="13323" y="45720"/>
                  </a:lnTo>
                  <a:lnTo>
                    <a:pt x="47412" y="11430"/>
                  </a:lnTo>
                  <a:lnTo>
                    <a:pt x="93771" y="0"/>
                  </a:lnTo>
                  <a:lnTo>
                    <a:pt x="870924" y="0"/>
                  </a:lnTo>
                  <a:lnTo>
                    <a:pt x="871262" y="1270"/>
                  </a:lnTo>
                  <a:lnTo>
                    <a:pt x="871509" y="15240"/>
                  </a:lnTo>
                  <a:lnTo>
                    <a:pt x="871182" y="86360"/>
                  </a:lnTo>
                  <a:lnTo>
                    <a:pt x="871295" y="149860"/>
                  </a:lnTo>
                  <a:lnTo>
                    <a:pt x="871430" y="163830"/>
                  </a:lnTo>
                  <a:lnTo>
                    <a:pt x="871812" y="172720"/>
                  </a:lnTo>
                  <a:lnTo>
                    <a:pt x="872463" y="181610"/>
                  </a:lnTo>
                  <a:lnTo>
                    <a:pt x="873019" y="190500"/>
                  </a:lnTo>
                  <a:lnTo>
                    <a:pt x="873117" y="200660"/>
                  </a:lnTo>
                  <a:lnTo>
                    <a:pt x="872948" y="203200"/>
                  </a:lnTo>
                  <a:lnTo>
                    <a:pt x="873960" y="207010"/>
                  </a:lnTo>
                  <a:lnTo>
                    <a:pt x="871599" y="209550"/>
                  </a:lnTo>
                  <a:lnTo>
                    <a:pt x="267315" y="209550"/>
                  </a:lnTo>
                  <a:lnTo>
                    <a:pt x="261581" y="214630"/>
                  </a:lnTo>
                  <a:lnTo>
                    <a:pt x="257196" y="217170"/>
                  </a:lnTo>
                  <a:lnTo>
                    <a:pt x="252980" y="219710"/>
                  </a:lnTo>
                  <a:lnTo>
                    <a:pt x="248595" y="220980"/>
                  </a:lnTo>
                  <a:lnTo>
                    <a:pt x="222340" y="250190"/>
                  </a:lnTo>
                  <a:lnTo>
                    <a:pt x="218590" y="300990"/>
                  </a:lnTo>
                  <a:lnTo>
                    <a:pt x="218569" y="331470"/>
                  </a:lnTo>
                  <a:lnTo>
                    <a:pt x="218724" y="351790"/>
                  </a:lnTo>
                  <a:lnTo>
                    <a:pt x="218743" y="363220"/>
                  </a:lnTo>
                  <a:lnTo>
                    <a:pt x="221273" y="364490"/>
                  </a:lnTo>
                  <a:lnTo>
                    <a:pt x="781032" y="364490"/>
                  </a:lnTo>
                  <a:lnTo>
                    <a:pt x="781032" y="566420"/>
                  </a:lnTo>
                  <a:lnTo>
                    <a:pt x="779571" y="568960"/>
                  </a:lnTo>
                  <a:lnTo>
                    <a:pt x="228140" y="568960"/>
                  </a:lnTo>
                  <a:lnTo>
                    <a:pt x="222243" y="571500"/>
                  </a:lnTo>
                  <a:lnTo>
                    <a:pt x="220582" y="577850"/>
                  </a:lnTo>
                  <a:lnTo>
                    <a:pt x="220703" y="632460"/>
                  </a:lnTo>
                  <a:lnTo>
                    <a:pt x="220645" y="659130"/>
                  </a:lnTo>
                  <a:lnTo>
                    <a:pt x="231539" y="708660"/>
                  </a:lnTo>
                  <a:lnTo>
                    <a:pt x="269312" y="725170"/>
                  </a:lnTo>
                  <a:lnTo>
                    <a:pt x="276338" y="725170"/>
                  </a:lnTo>
                  <a:lnTo>
                    <a:pt x="283363" y="726440"/>
                  </a:lnTo>
                  <a:lnTo>
                    <a:pt x="1473980" y="726440"/>
                  </a:lnTo>
                  <a:lnTo>
                    <a:pt x="1446563" y="759460"/>
                  </a:lnTo>
                  <a:lnTo>
                    <a:pt x="1417693" y="795020"/>
                  </a:lnTo>
                  <a:lnTo>
                    <a:pt x="1389509" y="830580"/>
                  </a:lnTo>
                  <a:lnTo>
                    <a:pt x="1362042" y="864870"/>
                  </a:lnTo>
                  <a:lnTo>
                    <a:pt x="1355283" y="873760"/>
                  </a:lnTo>
                  <a:lnTo>
                    <a:pt x="1341385" y="889000"/>
                  </a:lnTo>
                  <a:lnTo>
                    <a:pt x="1334720" y="897890"/>
                  </a:lnTo>
                  <a:lnTo>
                    <a:pt x="1321997" y="910590"/>
                  </a:lnTo>
                  <a:lnTo>
                    <a:pt x="1307314" y="919480"/>
                  </a:lnTo>
                  <a:lnTo>
                    <a:pt x="1290986" y="924560"/>
                  </a:lnTo>
                  <a:lnTo>
                    <a:pt x="1273331" y="925830"/>
                  </a:lnTo>
                  <a:lnTo>
                    <a:pt x="1265741" y="927100"/>
                  </a:lnTo>
                  <a:close/>
                </a:path>
                <a:path w="2064384" h="928370">
                  <a:moveTo>
                    <a:pt x="1008882" y="212090"/>
                  </a:moveTo>
                  <a:lnTo>
                    <a:pt x="1003317" y="207010"/>
                  </a:lnTo>
                  <a:lnTo>
                    <a:pt x="1004666" y="200660"/>
                  </a:lnTo>
                  <a:lnTo>
                    <a:pt x="1004771" y="105410"/>
                  </a:lnTo>
                  <a:lnTo>
                    <a:pt x="1004892" y="58420"/>
                  </a:lnTo>
                  <a:lnTo>
                    <a:pt x="1005003" y="1270"/>
                  </a:lnTo>
                  <a:lnTo>
                    <a:pt x="1234203" y="1270"/>
                  </a:lnTo>
                  <a:lnTo>
                    <a:pt x="1280688" y="12700"/>
                  </a:lnTo>
                  <a:lnTo>
                    <a:pt x="1315902" y="39370"/>
                  </a:lnTo>
                  <a:lnTo>
                    <a:pt x="1322240" y="46990"/>
                  </a:lnTo>
                  <a:lnTo>
                    <a:pt x="1356655" y="86360"/>
                  </a:lnTo>
                  <a:lnTo>
                    <a:pt x="1390298" y="127000"/>
                  </a:lnTo>
                  <a:lnTo>
                    <a:pt x="1423349" y="166370"/>
                  </a:lnTo>
                  <a:lnTo>
                    <a:pt x="1459122" y="209550"/>
                  </a:lnTo>
                  <a:lnTo>
                    <a:pt x="1031060" y="209550"/>
                  </a:lnTo>
                  <a:lnTo>
                    <a:pt x="1009334" y="212057"/>
                  </a:lnTo>
                  <a:lnTo>
                    <a:pt x="1008882" y="212090"/>
                  </a:lnTo>
                  <a:close/>
                </a:path>
                <a:path w="2064384" h="928370">
                  <a:moveTo>
                    <a:pt x="1839870" y="300990"/>
                  </a:moveTo>
                  <a:lnTo>
                    <a:pt x="1538368" y="300990"/>
                  </a:lnTo>
                  <a:lnTo>
                    <a:pt x="1542711" y="298450"/>
                  </a:lnTo>
                  <a:lnTo>
                    <a:pt x="1548066" y="293370"/>
                  </a:lnTo>
                  <a:lnTo>
                    <a:pt x="1618719" y="210804"/>
                  </a:lnTo>
                  <a:lnTo>
                    <a:pt x="1645710" y="179070"/>
                  </a:lnTo>
                  <a:lnTo>
                    <a:pt x="1677816" y="140970"/>
                  </a:lnTo>
                  <a:lnTo>
                    <a:pt x="1709508" y="102870"/>
                  </a:lnTo>
                  <a:lnTo>
                    <a:pt x="1740668" y="66040"/>
                  </a:lnTo>
                  <a:lnTo>
                    <a:pt x="1775366" y="33020"/>
                  </a:lnTo>
                  <a:lnTo>
                    <a:pt x="1815571" y="8890"/>
                  </a:lnTo>
                  <a:lnTo>
                    <a:pt x="1846076" y="3810"/>
                  </a:lnTo>
                  <a:lnTo>
                    <a:pt x="2062290" y="3810"/>
                  </a:lnTo>
                  <a:lnTo>
                    <a:pt x="2063470" y="5080"/>
                  </a:lnTo>
                  <a:lnTo>
                    <a:pt x="2063302" y="207010"/>
                  </a:lnTo>
                  <a:lnTo>
                    <a:pt x="2059254" y="209550"/>
                  </a:lnTo>
                  <a:lnTo>
                    <a:pt x="2052339" y="209550"/>
                  </a:lnTo>
                  <a:lnTo>
                    <a:pt x="2047279" y="210820"/>
                  </a:lnTo>
                  <a:lnTo>
                    <a:pt x="2054616" y="210820"/>
                  </a:lnTo>
                  <a:lnTo>
                    <a:pt x="2056893" y="212090"/>
                  </a:lnTo>
                  <a:lnTo>
                    <a:pt x="2057061" y="213360"/>
                  </a:lnTo>
                  <a:lnTo>
                    <a:pt x="2061446" y="215900"/>
                  </a:lnTo>
                  <a:lnTo>
                    <a:pt x="2057230" y="217170"/>
                  </a:lnTo>
                  <a:lnTo>
                    <a:pt x="1934451" y="217170"/>
                  </a:lnTo>
                  <a:lnTo>
                    <a:pt x="1923062" y="218440"/>
                  </a:lnTo>
                  <a:lnTo>
                    <a:pt x="1913032" y="220980"/>
                  </a:lnTo>
                  <a:lnTo>
                    <a:pt x="1904141" y="227330"/>
                  </a:lnTo>
                  <a:lnTo>
                    <a:pt x="1896167" y="234950"/>
                  </a:lnTo>
                  <a:lnTo>
                    <a:pt x="1863183" y="274320"/>
                  </a:lnTo>
                  <a:lnTo>
                    <a:pt x="1839870" y="300990"/>
                  </a:lnTo>
                  <a:close/>
                </a:path>
                <a:path w="2064384" h="928370">
                  <a:moveTo>
                    <a:pt x="839890" y="212090"/>
                  </a:moveTo>
                  <a:lnTo>
                    <a:pt x="274398" y="212090"/>
                  </a:lnTo>
                  <a:lnTo>
                    <a:pt x="267315" y="209550"/>
                  </a:lnTo>
                  <a:lnTo>
                    <a:pt x="871599" y="209550"/>
                  </a:lnTo>
                  <a:lnTo>
                    <a:pt x="861071" y="210820"/>
                  </a:lnTo>
                  <a:lnTo>
                    <a:pt x="850496" y="210820"/>
                  </a:lnTo>
                  <a:lnTo>
                    <a:pt x="839890" y="212090"/>
                  </a:lnTo>
                  <a:close/>
                </a:path>
                <a:path w="2064384" h="928370">
                  <a:moveTo>
                    <a:pt x="1009334" y="212057"/>
                  </a:moveTo>
                  <a:lnTo>
                    <a:pt x="1031060" y="209550"/>
                  </a:lnTo>
                  <a:lnTo>
                    <a:pt x="1036052" y="210126"/>
                  </a:lnTo>
                  <a:lnTo>
                    <a:pt x="1009334" y="212057"/>
                  </a:lnTo>
                  <a:close/>
                </a:path>
                <a:path w="2064384" h="928370">
                  <a:moveTo>
                    <a:pt x="1036052" y="210126"/>
                  </a:moveTo>
                  <a:lnTo>
                    <a:pt x="1031060" y="209550"/>
                  </a:lnTo>
                  <a:lnTo>
                    <a:pt x="1044023" y="209550"/>
                  </a:lnTo>
                  <a:lnTo>
                    <a:pt x="1036052" y="210126"/>
                  </a:lnTo>
                  <a:close/>
                </a:path>
                <a:path w="2064384" h="928370">
                  <a:moveTo>
                    <a:pt x="1460168" y="210820"/>
                  </a:moveTo>
                  <a:lnTo>
                    <a:pt x="1110130" y="210820"/>
                  </a:lnTo>
                  <a:lnTo>
                    <a:pt x="1078136" y="209550"/>
                  </a:lnTo>
                  <a:lnTo>
                    <a:pt x="1459122" y="209550"/>
                  </a:lnTo>
                  <a:lnTo>
                    <a:pt x="1460168" y="210820"/>
                  </a:lnTo>
                  <a:close/>
                </a:path>
                <a:path w="2064384" h="928370">
                  <a:moveTo>
                    <a:pt x="2054532" y="210820"/>
                  </a:moveTo>
                  <a:lnTo>
                    <a:pt x="2047279" y="210820"/>
                  </a:lnTo>
                  <a:lnTo>
                    <a:pt x="2052339" y="209550"/>
                  </a:lnTo>
                  <a:lnTo>
                    <a:pt x="2054589" y="210804"/>
                  </a:lnTo>
                  <a:close/>
                </a:path>
                <a:path w="2064384" h="928370">
                  <a:moveTo>
                    <a:pt x="2054589" y="210804"/>
                  </a:moveTo>
                  <a:lnTo>
                    <a:pt x="2052339" y="209550"/>
                  </a:lnTo>
                  <a:lnTo>
                    <a:pt x="2059254" y="209550"/>
                  </a:lnTo>
                  <a:lnTo>
                    <a:pt x="2054589" y="210804"/>
                  </a:lnTo>
                  <a:close/>
                </a:path>
                <a:path w="2064384" h="928370">
                  <a:moveTo>
                    <a:pt x="1011749" y="214630"/>
                  </a:moveTo>
                  <a:lnTo>
                    <a:pt x="1009051" y="212090"/>
                  </a:lnTo>
                  <a:lnTo>
                    <a:pt x="1036052" y="210126"/>
                  </a:lnTo>
                  <a:lnTo>
                    <a:pt x="1042065" y="210820"/>
                  </a:lnTo>
                  <a:lnTo>
                    <a:pt x="1460168" y="210820"/>
                  </a:lnTo>
                  <a:lnTo>
                    <a:pt x="1462258" y="213360"/>
                  </a:lnTo>
                  <a:lnTo>
                    <a:pt x="1015628" y="213360"/>
                  </a:lnTo>
                  <a:lnTo>
                    <a:pt x="1011749" y="214630"/>
                  </a:lnTo>
                  <a:close/>
                </a:path>
                <a:path w="2064384" h="928370">
                  <a:moveTo>
                    <a:pt x="2054616" y="210820"/>
                  </a:moveTo>
                  <a:close/>
                </a:path>
                <a:path w="2064384" h="928370">
                  <a:moveTo>
                    <a:pt x="1102034" y="214630"/>
                  </a:moveTo>
                  <a:lnTo>
                    <a:pt x="1046700" y="214630"/>
                  </a:lnTo>
                  <a:lnTo>
                    <a:pt x="1019001" y="213360"/>
                  </a:lnTo>
                  <a:lnTo>
                    <a:pt x="1129638" y="213360"/>
                  </a:lnTo>
                  <a:lnTo>
                    <a:pt x="1102034" y="214630"/>
                  </a:lnTo>
                  <a:close/>
                </a:path>
                <a:path w="2064384" h="928370">
                  <a:moveTo>
                    <a:pt x="1473980" y="726440"/>
                  </a:moveTo>
                  <a:lnTo>
                    <a:pt x="839985" y="726440"/>
                  </a:lnTo>
                  <a:lnTo>
                    <a:pt x="1154936" y="723900"/>
                  </a:lnTo>
                  <a:lnTo>
                    <a:pt x="1168760" y="722630"/>
                  </a:lnTo>
                  <a:lnTo>
                    <a:pt x="1181035" y="718820"/>
                  </a:lnTo>
                  <a:lnTo>
                    <a:pt x="1191982" y="712470"/>
                  </a:lnTo>
                  <a:lnTo>
                    <a:pt x="1201821" y="702310"/>
                  </a:lnTo>
                  <a:lnTo>
                    <a:pt x="1237390" y="659130"/>
                  </a:lnTo>
                  <a:lnTo>
                    <a:pt x="1273640" y="617220"/>
                  </a:lnTo>
                  <a:lnTo>
                    <a:pt x="1309645" y="577850"/>
                  </a:lnTo>
                  <a:lnTo>
                    <a:pt x="1344480" y="537210"/>
                  </a:lnTo>
                  <a:lnTo>
                    <a:pt x="1377221" y="496570"/>
                  </a:lnTo>
                  <a:lnTo>
                    <a:pt x="1387003" y="474980"/>
                  </a:lnTo>
                  <a:lnTo>
                    <a:pt x="1384193" y="464820"/>
                  </a:lnTo>
                  <a:lnTo>
                    <a:pt x="1376040" y="453390"/>
                  </a:lnTo>
                  <a:lnTo>
                    <a:pt x="1313713" y="382270"/>
                  </a:lnTo>
                  <a:lnTo>
                    <a:pt x="1188835" y="241300"/>
                  </a:lnTo>
                  <a:lnTo>
                    <a:pt x="1186811" y="238760"/>
                  </a:lnTo>
                  <a:lnTo>
                    <a:pt x="1184282" y="237490"/>
                  </a:lnTo>
                  <a:lnTo>
                    <a:pt x="1182258" y="234950"/>
                  </a:lnTo>
                  <a:lnTo>
                    <a:pt x="1171095" y="224790"/>
                  </a:lnTo>
                  <a:lnTo>
                    <a:pt x="1158731" y="218440"/>
                  </a:lnTo>
                  <a:lnTo>
                    <a:pt x="1144975" y="214630"/>
                  </a:lnTo>
                  <a:lnTo>
                    <a:pt x="1129638" y="213360"/>
                  </a:lnTo>
                  <a:lnTo>
                    <a:pt x="1462258" y="213360"/>
                  </a:lnTo>
                  <a:lnTo>
                    <a:pt x="1488392" y="245110"/>
                  </a:lnTo>
                  <a:lnTo>
                    <a:pt x="1523274" y="287020"/>
                  </a:lnTo>
                  <a:lnTo>
                    <a:pt x="1525804" y="290830"/>
                  </a:lnTo>
                  <a:lnTo>
                    <a:pt x="1528671" y="293370"/>
                  </a:lnTo>
                  <a:lnTo>
                    <a:pt x="1534026" y="298450"/>
                  </a:lnTo>
                  <a:lnTo>
                    <a:pt x="1538368" y="300990"/>
                  </a:lnTo>
                  <a:lnTo>
                    <a:pt x="1839870" y="300990"/>
                  </a:lnTo>
                  <a:lnTo>
                    <a:pt x="1829879" y="312420"/>
                  </a:lnTo>
                  <a:lnTo>
                    <a:pt x="1796734" y="351790"/>
                  </a:lnTo>
                  <a:lnTo>
                    <a:pt x="1732844" y="429260"/>
                  </a:lnTo>
                  <a:lnTo>
                    <a:pt x="1703059" y="464820"/>
                  </a:lnTo>
                  <a:lnTo>
                    <a:pt x="1696613" y="473710"/>
                  </a:lnTo>
                  <a:lnTo>
                    <a:pt x="1694500" y="480060"/>
                  </a:lnTo>
                  <a:lnTo>
                    <a:pt x="1696750" y="487680"/>
                  </a:lnTo>
                  <a:lnTo>
                    <a:pt x="1703396" y="496570"/>
                  </a:lnTo>
                  <a:lnTo>
                    <a:pt x="1740798" y="539750"/>
                  </a:lnTo>
                  <a:lnTo>
                    <a:pt x="1775353" y="580390"/>
                  </a:lnTo>
                  <a:lnTo>
                    <a:pt x="1847881" y="668020"/>
                  </a:lnTo>
                  <a:lnTo>
                    <a:pt x="1525298" y="668020"/>
                  </a:lnTo>
                  <a:lnTo>
                    <a:pt x="1515706" y="676910"/>
                  </a:lnTo>
                  <a:lnTo>
                    <a:pt x="1510902" y="681990"/>
                  </a:lnTo>
                  <a:lnTo>
                    <a:pt x="1506240" y="688340"/>
                  </a:lnTo>
                  <a:lnTo>
                    <a:pt x="1476089" y="723900"/>
                  </a:lnTo>
                  <a:lnTo>
                    <a:pt x="1473980" y="726440"/>
                  </a:lnTo>
                  <a:close/>
                </a:path>
                <a:path w="2064384" h="928370">
                  <a:moveTo>
                    <a:pt x="2055206" y="218440"/>
                  </a:moveTo>
                  <a:lnTo>
                    <a:pt x="2052845" y="217170"/>
                  </a:lnTo>
                  <a:lnTo>
                    <a:pt x="2057230" y="217170"/>
                  </a:lnTo>
                  <a:lnTo>
                    <a:pt x="2055206" y="218440"/>
                  </a:lnTo>
                  <a:close/>
                </a:path>
                <a:path w="2064384" h="928370">
                  <a:moveTo>
                    <a:pt x="781032" y="364490"/>
                  </a:moveTo>
                  <a:lnTo>
                    <a:pt x="672566" y="364490"/>
                  </a:lnTo>
                  <a:lnTo>
                    <a:pt x="719644" y="363220"/>
                  </a:lnTo>
                  <a:lnTo>
                    <a:pt x="780695" y="363220"/>
                  </a:lnTo>
                  <a:lnTo>
                    <a:pt x="781032" y="364490"/>
                  </a:lnTo>
                  <a:close/>
                </a:path>
                <a:path w="2064384" h="928370">
                  <a:moveTo>
                    <a:pt x="778840" y="570230"/>
                  </a:moveTo>
                  <a:lnTo>
                    <a:pt x="449089" y="570230"/>
                  </a:lnTo>
                  <a:lnTo>
                    <a:pt x="240837" y="568960"/>
                  </a:lnTo>
                  <a:lnTo>
                    <a:pt x="779571" y="568960"/>
                  </a:lnTo>
                  <a:lnTo>
                    <a:pt x="778840" y="570230"/>
                  </a:lnTo>
                  <a:close/>
                </a:path>
                <a:path w="2064384" h="928370">
                  <a:moveTo>
                    <a:pt x="2063808" y="928370"/>
                  </a:moveTo>
                  <a:lnTo>
                    <a:pt x="1780386" y="928370"/>
                  </a:lnTo>
                  <a:lnTo>
                    <a:pt x="1773682" y="927100"/>
                  </a:lnTo>
                  <a:lnTo>
                    <a:pt x="1766978" y="927100"/>
                  </a:lnTo>
                  <a:lnTo>
                    <a:pt x="1723466" y="902970"/>
                  </a:lnTo>
                  <a:lnTo>
                    <a:pt x="1532381" y="673100"/>
                  </a:lnTo>
                  <a:lnTo>
                    <a:pt x="1530526" y="669290"/>
                  </a:lnTo>
                  <a:lnTo>
                    <a:pt x="1525298" y="668020"/>
                  </a:lnTo>
                  <a:lnTo>
                    <a:pt x="1847881" y="668020"/>
                  </a:lnTo>
                  <a:lnTo>
                    <a:pt x="1881494" y="708660"/>
                  </a:lnTo>
                  <a:lnTo>
                    <a:pt x="1889745" y="717550"/>
                  </a:lnTo>
                  <a:lnTo>
                    <a:pt x="1898802" y="723900"/>
                  </a:lnTo>
                  <a:lnTo>
                    <a:pt x="1909029" y="726440"/>
                  </a:lnTo>
                  <a:lnTo>
                    <a:pt x="1920790" y="727710"/>
                  </a:lnTo>
                  <a:lnTo>
                    <a:pt x="2062627" y="727710"/>
                  </a:lnTo>
                  <a:lnTo>
                    <a:pt x="2062796" y="740410"/>
                  </a:lnTo>
                  <a:lnTo>
                    <a:pt x="2063786" y="911860"/>
                  </a:lnTo>
                  <a:lnTo>
                    <a:pt x="2063808" y="928370"/>
                  </a:lnTo>
                  <a:close/>
                </a:path>
              </a:pathLst>
            </a:custGeom>
            <a:solidFill>
              <a:srgbClr val="008B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991121" y="6065366"/>
              <a:ext cx="929005" cy="926465"/>
            </a:xfrm>
            <a:custGeom>
              <a:avLst/>
              <a:gdLst/>
              <a:ahLst/>
              <a:cxnLst/>
              <a:rect l="l" t="t" r="r" b="b"/>
              <a:pathLst>
                <a:path w="929004" h="926465">
                  <a:moveTo>
                    <a:pt x="230548" y="925884"/>
                  </a:moveTo>
                  <a:lnTo>
                    <a:pt x="1011" y="925884"/>
                  </a:lnTo>
                  <a:lnTo>
                    <a:pt x="1011" y="462268"/>
                  </a:lnTo>
                  <a:lnTo>
                    <a:pt x="1686" y="462268"/>
                  </a:lnTo>
                  <a:lnTo>
                    <a:pt x="1720" y="411596"/>
                  </a:lnTo>
                  <a:lnTo>
                    <a:pt x="1724" y="361715"/>
                  </a:lnTo>
                  <a:lnTo>
                    <a:pt x="1652" y="263904"/>
                  </a:lnTo>
                  <a:lnTo>
                    <a:pt x="1500" y="167981"/>
                  </a:lnTo>
                  <a:lnTo>
                    <a:pt x="1180" y="20384"/>
                  </a:lnTo>
                  <a:lnTo>
                    <a:pt x="0" y="4043"/>
                  </a:lnTo>
                  <a:lnTo>
                    <a:pt x="2192" y="1347"/>
                  </a:lnTo>
                  <a:lnTo>
                    <a:pt x="7926" y="1347"/>
                  </a:lnTo>
                  <a:lnTo>
                    <a:pt x="15363" y="1268"/>
                  </a:lnTo>
                  <a:lnTo>
                    <a:pt x="30173" y="921"/>
                  </a:lnTo>
                  <a:lnTo>
                    <a:pt x="37609" y="842"/>
                  </a:lnTo>
                  <a:lnTo>
                    <a:pt x="397869" y="796"/>
                  </a:lnTo>
                  <a:lnTo>
                    <a:pt x="546215" y="693"/>
                  </a:lnTo>
                  <a:lnTo>
                    <a:pt x="644236" y="549"/>
                  </a:lnTo>
                  <a:lnTo>
                    <a:pt x="742088" y="325"/>
                  </a:lnTo>
                  <a:lnTo>
                    <a:pt x="840229" y="0"/>
                  </a:lnTo>
                  <a:lnTo>
                    <a:pt x="851410" y="294"/>
                  </a:lnTo>
                  <a:lnTo>
                    <a:pt x="901680" y="20342"/>
                  </a:lnTo>
                  <a:lnTo>
                    <a:pt x="924316" y="53740"/>
                  </a:lnTo>
                  <a:lnTo>
                    <a:pt x="928603" y="79347"/>
                  </a:lnTo>
                  <a:lnTo>
                    <a:pt x="928435" y="83390"/>
                  </a:lnTo>
                  <a:lnTo>
                    <a:pt x="928435" y="569749"/>
                  </a:lnTo>
                  <a:lnTo>
                    <a:pt x="922195" y="614898"/>
                  </a:lnTo>
                  <a:lnTo>
                    <a:pt x="894367" y="650275"/>
                  </a:lnTo>
                  <a:lnTo>
                    <a:pt x="852839" y="666148"/>
                  </a:lnTo>
                  <a:lnTo>
                    <a:pt x="837531" y="666954"/>
                  </a:lnTo>
                  <a:lnTo>
                    <a:pt x="627062" y="666821"/>
                  </a:lnTo>
                  <a:lnTo>
                    <a:pt x="307454" y="666785"/>
                  </a:lnTo>
                  <a:lnTo>
                    <a:pt x="294636" y="666448"/>
                  </a:lnTo>
                  <a:lnTo>
                    <a:pt x="293793" y="665774"/>
                  </a:lnTo>
                  <a:lnTo>
                    <a:pt x="293793" y="445590"/>
                  </a:lnTo>
                  <a:lnTo>
                    <a:pt x="293962" y="445421"/>
                  </a:lnTo>
                  <a:lnTo>
                    <a:pt x="309478" y="445421"/>
                  </a:lnTo>
                  <a:lnTo>
                    <a:pt x="500617" y="445679"/>
                  </a:lnTo>
                  <a:lnTo>
                    <a:pt x="596246" y="445748"/>
                  </a:lnTo>
                  <a:lnTo>
                    <a:pt x="650326" y="445758"/>
                  </a:lnTo>
                  <a:lnTo>
                    <a:pt x="656735" y="445927"/>
                  </a:lnTo>
                  <a:lnTo>
                    <a:pt x="662975" y="445590"/>
                  </a:lnTo>
                  <a:lnTo>
                    <a:pt x="692826" y="414761"/>
                  </a:lnTo>
                  <a:lnTo>
                    <a:pt x="693016" y="373318"/>
                  </a:lnTo>
                  <a:lnTo>
                    <a:pt x="693079" y="331876"/>
                  </a:lnTo>
                  <a:lnTo>
                    <a:pt x="693016" y="290433"/>
                  </a:lnTo>
                  <a:lnTo>
                    <a:pt x="692826" y="248991"/>
                  </a:lnTo>
                  <a:lnTo>
                    <a:pt x="672027" y="216014"/>
                  </a:lnTo>
                  <a:lnTo>
                    <a:pt x="656397" y="213781"/>
                  </a:lnTo>
                  <a:lnTo>
                    <a:pt x="350808" y="213937"/>
                  </a:lnTo>
                  <a:lnTo>
                    <a:pt x="229199" y="213950"/>
                  </a:lnTo>
                  <a:lnTo>
                    <a:pt x="229199" y="231133"/>
                  </a:lnTo>
                  <a:lnTo>
                    <a:pt x="229472" y="434303"/>
                  </a:lnTo>
                  <a:lnTo>
                    <a:pt x="230042" y="739056"/>
                  </a:lnTo>
                  <a:lnTo>
                    <a:pt x="230548" y="914260"/>
                  </a:lnTo>
                  <a:lnTo>
                    <a:pt x="230548" y="925884"/>
                  </a:lnTo>
                  <a:close/>
                </a:path>
              </a:pathLst>
            </a:custGeom>
            <a:solidFill>
              <a:srgbClr val="008B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840853" y="6535723"/>
              <a:ext cx="455930" cy="455930"/>
            </a:xfrm>
            <a:custGeom>
              <a:avLst/>
              <a:gdLst/>
              <a:ahLst/>
              <a:cxnLst/>
              <a:rect l="l" t="t" r="r" b="b"/>
              <a:pathLst>
                <a:path w="455929" h="455929">
                  <a:moveTo>
                    <a:pt x="232403" y="455696"/>
                  </a:moveTo>
                  <a:lnTo>
                    <a:pt x="184668" y="451473"/>
                  </a:lnTo>
                  <a:lnTo>
                    <a:pt x="140474" y="438623"/>
                  </a:lnTo>
                  <a:lnTo>
                    <a:pt x="100718" y="418010"/>
                  </a:lnTo>
                  <a:lnTo>
                    <a:pt x="66301" y="390500"/>
                  </a:lnTo>
                  <a:lnTo>
                    <a:pt x="38121" y="356957"/>
                  </a:lnTo>
                  <a:lnTo>
                    <a:pt x="17078" y="318245"/>
                  </a:lnTo>
                  <a:lnTo>
                    <a:pt x="4071" y="275229"/>
                  </a:lnTo>
                  <a:lnTo>
                    <a:pt x="0" y="228774"/>
                  </a:lnTo>
                  <a:lnTo>
                    <a:pt x="5353" y="179524"/>
                  </a:lnTo>
                  <a:lnTo>
                    <a:pt x="19360" y="135105"/>
                  </a:lnTo>
                  <a:lnTo>
                    <a:pt x="41033" y="96052"/>
                  </a:lnTo>
                  <a:lnTo>
                    <a:pt x="69379" y="62899"/>
                  </a:lnTo>
                  <a:lnTo>
                    <a:pt x="103410" y="36183"/>
                  </a:lnTo>
                  <a:lnTo>
                    <a:pt x="142135" y="16438"/>
                  </a:lnTo>
                  <a:lnTo>
                    <a:pt x="184563" y="4198"/>
                  </a:lnTo>
                  <a:lnTo>
                    <a:pt x="229705" y="0"/>
                  </a:lnTo>
                  <a:lnTo>
                    <a:pt x="277600" y="4842"/>
                  </a:lnTo>
                  <a:lnTo>
                    <a:pt x="321465" y="18744"/>
                  </a:lnTo>
                  <a:lnTo>
                    <a:pt x="354524" y="37230"/>
                  </a:lnTo>
                  <a:lnTo>
                    <a:pt x="228355" y="37230"/>
                  </a:lnTo>
                  <a:lnTo>
                    <a:pt x="184067" y="42379"/>
                  </a:lnTo>
                  <a:lnTo>
                    <a:pt x="143594" y="56801"/>
                  </a:lnTo>
                  <a:lnTo>
                    <a:pt x="108045" y="79395"/>
                  </a:lnTo>
                  <a:lnTo>
                    <a:pt x="78529" y="109059"/>
                  </a:lnTo>
                  <a:lnTo>
                    <a:pt x="56155" y="144690"/>
                  </a:lnTo>
                  <a:lnTo>
                    <a:pt x="42033" y="185187"/>
                  </a:lnTo>
                  <a:lnTo>
                    <a:pt x="37271" y="229447"/>
                  </a:lnTo>
                  <a:lnTo>
                    <a:pt x="42438" y="273309"/>
                  </a:lnTo>
                  <a:lnTo>
                    <a:pt x="56742" y="313200"/>
                  </a:lnTo>
                  <a:lnTo>
                    <a:pt x="79171" y="348170"/>
                  </a:lnTo>
                  <a:lnTo>
                    <a:pt x="108653" y="377114"/>
                  </a:lnTo>
                  <a:lnTo>
                    <a:pt x="144134" y="398965"/>
                  </a:lnTo>
                  <a:lnTo>
                    <a:pt x="184555" y="412656"/>
                  </a:lnTo>
                  <a:lnTo>
                    <a:pt x="228863" y="417119"/>
                  </a:lnTo>
                  <a:lnTo>
                    <a:pt x="357435" y="417119"/>
                  </a:lnTo>
                  <a:lnTo>
                    <a:pt x="322485" y="436712"/>
                  </a:lnTo>
                  <a:lnTo>
                    <a:pt x="279373" y="450582"/>
                  </a:lnTo>
                  <a:lnTo>
                    <a:pt x="232403" y="455696"/>
                  </a:lnTo>
                  <a:close/>
                </a:path>
                <a:path w="455929" h="455929">
                  <a:moveTo>
                    <a:pt x="357435" y="417119"/>
                  </a:moveTo>
                  <a:lnTo>
                    <a:pt x="228863" y="417119"/>
                  </a:lnTo>
                  <a:lnTo>
                    <a:pt x="275092" y="411584"/>
                  </a:lnTo>
                  <a:lnTo>
                    <a:pt x="316044" y="396786"/>
                  </a:lnTo>
                  <a:lnTo>
                    <a:pt x="351045" y="373923"/>
                  </a:lnTo>
                  <a:lnTo>
                    <a:pt x="379423" y="344190"/>
                  </a:lnTo>
                  <a:lnTo>
                    <a:pt x="400505" y="308785"/>
                  </a:lnTo>
                  <a:lnTo>
                    <a:pt x="413619" y="268903"/>
                  </a:lnTo>
                  <a:lnTo>
                    <a:pt x="418092" y="225741"/>
                  </a:lnTo>
                  <a:lnTo>
                    <a:pt x="411310" y="175136"/>
                  </a:lnTo>
                  <a:lnTo>
                    <a:pt x="392287" y="129922"/>
                  </a:lnTo>
                  <a:lnTo>
                    <a:pt x="362751" y="91812"/>
                  </a:lnTo>
                  <a:lnTo>
                    <a:pt x="324432" y="62518"/>
                  </a:lnTo>
                  <a:lnTo>
                    <a:pt x="279057" y="43753"/>
                  </a:lnTo>
                  <a:lnTo>
                    <a:pt x="228355" y="37230"/>
                  </a:lnTo>
                  <a:lnTo>
                    <a:pt x="354524" y="37230"/>
                  </a:lnTo>
                  <a:lnTo>
                    <a:pt x="393952" y="69218"/>
                  </a:lnTo>
                  <a:lnTo>
                    <a:pt x="420996" y="103535"/>
                  </a:lnTo>
                  <a:lnTo>
                    <a:pt x="440855" y="142403"/>
                  </a:lnTo>
                  <a:lnTo>
                    <a:pt x="452742" y="184694"/>
                  </a:lnTo>
                  <a:lnTo>
                    <a:pt x="455833" y="228774"/>
                  </a:lnTo>
                  <a:lnTo>
                    <a:pt x="455855" y="229447"/>
                  </a:lnTo>
                  <a:lnTo>
                    <a:pt x="452506" y="273309"/>
                  </a:lnTo>
                  <a:lnTo>
                    <a:pt x="440542" y="314976"/>
                  </a:lnTo>
                  <a:lnTo>
                    <a:pt x="420767" y="353216"/>
                  </a:lnTo>
                  <a:lnTo>
                    <a:pt x="393972" y="386963"/>
                  </a:lnTo>
                  <a:lnTo>
                    <a:pt x="360948" y="415150"/>
                  </a:lnTo>
                  <a:lnTo>
                    <a:pt x="357435" y="417119"/>
                  </a:lnTo>
                  <a:close/>
                </a:path>
              </a:pathLst>
            </a:custGeom>
            <a:solidFill>
              <a:srgbClr val="616F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809090" y="6263650"/>
              <a:ext cx="610235" cy="16510"/>
            </a:xfrm>
            <a:custGeom>
              <a:avLst/>
              <a:gdLst/>
              <a:ahLst/>
              <a:cxnLst/>
              <a:rect l="l" t="t" r="r" b="b"/>
              <a:pathLst>
                <a:path w="610234" h="16510">
                  <a:moveTo>
                    <a:pt x="610002" y="10950"/>
                  </a:moveTo>
                  <a:lnTo>
                    <a:pt x="606307" y="10950"/>
                  </a:lnTo>
                  <a:lnTo>
                    <a:pt x="609174" y="0"/>
                  </a:lnTo>
                  <a:lnTo>
                    <a:pt x="609512" y="3706"/>
                  </a:lnTo>
                  <a:lnTo>
                    <a:pt x="609680" y="7412"/>
                  </a:lnTo>
                  <a:lnTo>
                    <a:pt x="610002" y="10950"/>
                  </a:lnTo>
                  <a:close/>
                </a:path>
                <a:path w="610234" h="16510">
                  <a:moveTo>
                    <a:pt x="0" y="16340"/>
                  </a:moveTo>
                  <a:lnTo>
                    <a:pt x="168" y="12634"/>
                  </a:lnTo>
                  <a:lnTo>
                    <a:pt x="2023" y="10613"/>
                  </a:lnTo>
                  <a:lnTo>
                    <a:pt x="598381" y="10781"/>
                  </a:lnTo>
                  <a:lnTo>
                    <a:pt x="606307" y="10950"/>
                  </a:lnTo>
                  <a:lnTo>
                    <a:pt x="610002" y="10950"/>
                  </a:lnTo>
                  <a:lnTo>
                    <a:pt x="610018" y="11118"/>
                  </a:lnTo>
                  <a:lnTo>
                    <a:pt x="609343" y="14319"/>
                  </a:lnTo>
                  <a:lnTo>
                    <a:pt x="607151" y="15330"/>
                  </a:lnTo>
                  <a:lnTo>
                    <a:pt x="604305" y="15488"/>
                  </a:lnTo>
                  <a:lnTo>
                    <a:pt x="40437" y="15488"/>
                  </a:lnTo>
                  <a:lnTo>
                    <a:pt x="26919" y="15667"/>
                  </a:lnTo>
                  <a:lnTo>
                    <a:pt x="0" y="16340"/>
                  </a:lnTo>
                  <a:close/>
                </a:path>
                <a:path w="610234" h="16510">
                  <a:moveTo>
                    <a:pt x="600573" y="15667"/>
                  </a:moveTo>
                  <a:lnTo>
                    <a:pt x="596863" y="15498"/>
                  </a:lnTo>
                  <a:lnTo>
                    <a:pt x="40437" y="15488"/>
                  </a:lnTo>
                  <a:lnTo>
                    <a:pt x="604305" y="15488"/>
                  </a:lnTo>
                  <a:lnTo>
                    <a:pt x="600573" y="15667"/>
                  </a:lnTo>
                  <a:close/>
                </a:path>
              </a:pathLst>
            </a:custGeom>
            <a:solidFill>
              <a:srgbClr val="077D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299532" y="6427399"/>
              <a:ext cx="569595" cy="205740"/>
            </a:xfrm>
            <a:custGeom>
              <a:avLst/>
              <a:gdLst/>
              <a:ahLst/>
              <a:cxnLst/>
              <a:rect l="l" t="t" r="r" b="b"/>
              <a:pathLst>
                <a:path w="569595" h="205740">
                  <a:moveTo>
                    <a:pt x="563975" y="205527"/>
                  </a:moveTo>
                  <a:lnTo>
                    <a:pt x="563949" y="159030"/>
                  </a:lnTo>
                  <a:lnTo>
                    <a:pt x="563833" y="66038"/>
                  </a:lnTo>
                  <a:lnTo>
                    <a:pt x="563807" y="19541"/>
                  </a:lnTo>
                  <a:lnTo>
                    <a:pt x="174761" y="2974"/>
                  </a:lnTo>
                  <a:lnTo>
                    <a:pt x="10119" y="2863"/>
                  </a:lnTo>
                  <a:lnTo>
                    <a:pt x="4553" y="4885"/>
                  </a:lnTo>
                  <a:lnTo>
                    <a:pt x="0" y="336"/>
                  </a:lnTo>
                  <a:lnTo>
                    <a:pt x="9950" y="0"/>
                  </a:lnTo>
                  <a:lnTo>
                    <a:pt x="548797" y="0"/>
                  </a:lnTo>
                  <a:lnTo>
                    <a:pt x="559896" y="94"/>
                  </a:lnTo>
                  <a:lnTo>
                    <a:pt x="565240" y="1768"/>
                  </a:lnTo>
                  <a:lnTo>
                    <a:pt x="566916" y="7107"/>
                  </a:lnTo>
                  <a:lnTo>
                    <a:pt x="567011" y="18194"/>
                  </a:lnTo>
                  <a:lnTo>
                    <a:pt x="567053" y="101058"/>
                  </a:lnTo>
                  <a:lnTo>
                    <a:pt x="567011" y="142450"/>
                  </a:lnTo>
                  <a:lnTo>
                    <a:pt x="566843" y="183795"/>
                  </a:lnTo>
                  <a:lnTo>
                    <a:pt x="566674" y="191039"/>
                  </a:lnTo>
                  <a:lnTo>
                    <a:pt x="569035" y="198789"/>
                  </a:lnTo>
                  <a:lnTo>
                    <a:pt x="563975" y="205527"/>
                  </a:lnTo>
                  <a:close/>
                </a:path>
              </a:pathLst>
            </a:custGeom>
            <a:solidFill>
              <a:srgbClr val="188C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301050" y="6634274"/>
              <a:ext cx="562610" cy="0"/>
            </a:xfrm>
            <a:custGeom>
              <a:avLst/>
              <a:gdLst/>
              <a:ahLst/>
              <a:cxnLst/>
              <a:rect l="l" t="t" r="r" b="b"/>
              <a:pathLst>
                <a:path w="562609">
                  <a:moveTo>
                    <a:pt x="0" y="0"/>
                  </a:moveTo>
                  <a:lnTo>
                    <a:pt x="562457" y="0"/>
                  </a:lnTo>
                </a:path>
              </a:pathLst>
            </a:custGeom>
            <a:ln w="3706">
              <a:solidFill>
                <a:srgbClr val="188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471166" y="6274600"/>
              <a:ext cx="141605" cy="0"/>
            </a:xfrm>
            <a:custGeom>
              <a:avLst/>
              <a:gdLst/>
              <a:ahLst/>
              <a:cxnLst/>
              <a:rect l="l" t="t" r="r" b="b"/>
              <a:pathLst>
                <a:path w="141604">
                  <a:moveTo>
                    <a:pt x="0" y="0"/>
                  </a:moveTo>
                  <a:lnTo>
                    <a:pt x="141500" y="0"/>
                  </a:lnTo>
                </a:path>
              </a:pathLst>
            </a:custGeom>
            <a:ln w="6401">
              <a:solidFill>
                <a:srgbClr val="077D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557264" y="6275534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>
                  <a:moveTo>
                    <a:pt x="0" y="0"/>
                  </a:moveTo>
                  <a:lnTo>
                    <a:pt x="144548" y="0"/>
                  </a:lnTo>
                </a:path>
              </a:pathLst>
            </a:custGeom>
            <a:ln w="3175">
              <a:solidFill>
                <a:srgbClr val="0979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965152" y="6643603"/>
              <a:ext cx="209297" cy="2475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6763773" y="2188360"/>
            <a:ext cx="5605122" cy="15925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016000" y="676832"/>
            <a:ext cx="992886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29" dirty="0"/>
              <a:t>PRINCIPALES</a:t>
            </a:r>
            <a:r>
              <a:rPr spc="-640" dirty="0"/>
              <a:t> </a:t>
            </a:r>
            <a:r>
              <a:rPr spc="-425" dirty="0"/>
              <a:t>CLIENTES</a:t>
            </a:r>
          </a:p>
        </p:txBody>
      </p:sp>
      <p:sp>
        <p:nvSpPr>
          <p:cNvPr id="16" name="object 16"/>
          <p:cNvSpPr/>
          <p:nvPr/>
        </p:nvSpPr>
        <p:spPr>
          <a:xfrm>
            <a:off x="15723806" y="3"/>
            <a:ext cx="2562224" cy="23847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Imagen 17" descr="Logotipo&#10;&#10;Descripción generada automáticamente">
            <a:extLst>
              <a:ext uri="{FF2B5EF4-FFF2-40B4-BE49-F238E27FC236}">
                <a16:creationId xmlns:a16="http://schemas.microsoft.com/office/drawing/2014/main" id="{B0BC79FC-207A-2DF8-74D9-FD86C30CA20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61745" y="6162160"/>
            <a:ext cx="5105400" cy="1819992"/>
          </a:xfrm>
          <a:prstGeom prst="rect">
            <a:avLst/>
          </a:prstGeom>
        </p:spPr>
      </p:pic>
      <p:pic>
        <p:nvPicPr>
          <p:cNvPr id="3074" name="Picture 2" descr="Hospital May | Coatzacoalcos">
            <a:extLst>
              <a:ext uri="{FF2B5EF4-FFF2-40B4-BE49-F238E27FC236}">
                <a16:creationId xmlns:a16="http://schemas.microsoft.com/office/drawing/2014/main" id="{4C50907D-CD43-E531-CF16-4A1A0D5D4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0833" y="2256019"/>
            <a:ext cx="35814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B5BD57F-FFD3-3C14-E312-94DD12BB10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64428" y="4644971"/>
            <a:ext cx="6677343" cy="1113989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A22C6C99-B67F-73A3-7DFF-17038A0CC4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63773" y="6276441"/>
            <a:ext cx="7505622" cy="1592579"/>
          </a:xfrm>
          <a:prstGeom prst="rect">
            <a:avLst/>
          </a:prstGeom>
        </p:spPr>
      </p:pic>
      <p:pic>
        <p:nvPicPr>
          <p:cNvPr id="1026" name="Picture 2" descr="DIPEPSA (Distribuidora de perfumería y populares S.A. de C.V.) | LinkedIn">
            <a:extLst>
              <a:ext uri="{FF2B5EF4-FFF2-40B4-BE49-F238E27FC236}">
                <a16:creationId xmlns:a16="http://schemas.microsoft.com/office/drawing/2014/main" id="{8346FE53-37DE-EBFD-14F3-31C0C48C3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8195" y="596402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obierno del Estado de Veracruz de Ignacio de la Llave">
            <a:extLst>
              <a:ext uri="{FF2B5EF4-FFF2-40B4-BE49-F238E27FC236}">
                <a16:creationId xmlns:a16="http://schemas.microsoft.com/office/drawing/2014/main" id="{E7CB8E59-7B07-AECF-2E5F-03F88A61B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261" y="8502337"/>
            <a:ext cx="289560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25A3CF4F-8CB2-0015-C9E6-4CB398FEAA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58200" y="8445417"/>
            <a:ext cx="3131711" cy="1361614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14CBB507-A71E-C0D2-E4D0-561081CCB78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68895" y="8093435"/>
            <a:ext cx="2381582" cy="113363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62E7DA-34B8-48A4-EA17-E5354BBBE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865321"/>
            <a:ext cx="5994400" cy="1107996"/>
          </a:xfrm>
        </p:spPr>
        <p:txBody>
          <a:bodyPr/>
          <a:lstStyle/>
          <a:p>
            <a:r>
              <a:rPr lang="es-MX" dirty="0">
                <a:solidFill>
                  <a:schemeClr val="bg1"/>
                </a:solidFill>
              </a:rPr>
              <a:t>Contratos</a:t>
            </a:r>
          </a:p>
        </p:txBody>
      </p:sp>
      <p:sp>
        <p:nvSpPr>
          <p:cNvPr id="3" name="Diagrama de flujo: terminador 2">
            <a:extLst>
              <a:ext uri="{FF2B5EF4-FFF2-40B4-BE49-F238E27FC236}">
                <a16:creationId xmlns:a16="http://schemas.microsoft.com/office/drawing/2014/main" id="{7BE27D10-5641-4975-8543-A46B25406ED2}"/>
              </a:ext>
            </a:extLst>
          </p:cNvPr>
          <p:cNvSpPr/>
          <p:nvPr/>
        </p:nvSpPr>
        <p:spPr>
          <a:xfrm>
            <a:off x="381000" y="2547832"/>
            <a:ext cx="7848600" cy="1757468"/>
          </a:xfrm>
          <a:prstGeom prst="flowChartTerminator">
            <a:avLst/>
          </a:prstGeom>
          <a:solidFill>
            <a:srgbClr val="5184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Diagrama de flujo: terminador 5">
            <a:extLst>
              <a:ext uri="{FF2B5EF4-FFF2-40B4-BE49-F238E27FC236}">
                <a16:creationId xmlns:a16="http://schemas.microsoft.com/office/drawing/2014/main" id="{B625D3D7-9E5C-4D6E-AF97-C1044441EC1C}"/>
              </a:ext>
            </a:extLst>
          </p:cNvPr>
          <p:cNvSpPr/>
          <p:nvPr/>
        </p:nvSpPr>
        <p:spPr>
          <a:xfrm>
            <a:off x="2466753" y="3924300"/>
            <a:ext cx="7213600" cy="1757468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C894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A73D8E80-D915-4ED3-9454-1220D8B46055}"/>
              </a:ext>
            </a:extLst>
          </p:cNvPr>
          <p:cNvSpPr/>
          <p:nvPr/>
        </p:nvSpPr>
        <p:spPr>
          <a:xfrm>
            <a:off x="6708552" y="2534154"/>
            <a:ext cx="8607647" cy="7354125"/>
          </a:xfrm>
          <a:prstGeom prst="roundRect">
            <a:avLst/>
          </a:prstGeom>
          <a:solidFill>
            <a:srgbClr val="C894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Diagrama de flujo: conector 7">
            <a:extLst>
              <a:ext uri="{FF2B5EF4-FFF2-40B4-BE49-F238E27FC236}">
                <a16:creationId xmlns:a16="http://schemas.microsoft.com/office/drawing/2014/main" id="{FBF23697-4894-4433-A686-DD514CBCECC0}"/>
              </a:ext>
            </a:extLst>
          </p:cNvPr>
          <p:cNvSpPr/>
          <p:nvPr/>
        </p:nvSpPr>
        <p:spPr>
          <a:xfrm>
            <a:off x="13716000" y="6078279"/>
            <a:ext cx="4145512" cy="3810000"/>
          </a:xfrm>
          <a:prstGeom prst="flowChartConnector">
            <a:avLst/>
          </a:prstGeom>
          <a:solidFill>
            <a:srgbClr val="1E1F3B"/>
          </a:solidFill>
          <a:ln>
            <a:solidFill>
              <a:srgbClr val="1E1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5132D56-B2D6-44C0-9D20-DDC6773772B8}"/>
              </a:ext>
            </a:extLst>
          </p:cNvPr>
          <p:cNvSpPr txBox="1"/>
          <p:nvPr/>
        </p:nvSpPr>
        <p:spPr>
          <a:xfrm>
            <a:off x="2935177" y="4305300"/>
            <a:ext cx="401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/>
              <a:t>EMPRESA:</a:t>
            </a:r>
          </a:p>
          <a:p>
            <a:r>
              <a:rPr lang="es-MX" dirty="0"/>
              <a:t> DISTRIBUIDORA DE PERFUMERÍA Y POPULARES S.A. DE C.V.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5C5B914-734E-43EC-998C-A0795D5118A7}"/>
              </a:ext>
            </a:extLst>
          </p:cNvPr>
          <p:cNvSpPr txBox="1"/>
          <p:nvPr/>
        </p:nvSpPr>
        <p:spPr>
          <a:xfrm>
            <a:off x="1016000" y="2897118"/>
            <a:ext cx="5870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FECHA: </a:t>
            </a:r>
          </a:p>
          <a:p>
            <a:r>
              <a:rPr lang="es-MX" sz="18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14 DE MARZO DE 2018 A 11 DE SEPTIEMBRE DE 2018.</a:t>
            </a:r>
          </a:p>
          <a:p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653968D-F6E3-4A0E-8116-4DF1867619F2}"/>
              </a:ext>
            </a:extLst>
          </p:cNvPr>
          <p:cNvSpPr txBox="1"/>
          <p:nvPr/>
        </p:nvSpPr>
        <p:spPr>
          <a:xfrm>
            <a:off x="7317562" y="3197304"/>
            <a:ext cx="738903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</a:rPr>
              <a:t>CONCEPTO DE OBRA:</a:t>
            </a:r>
          </a:p>
          <a:p>
            <a:endParaRPr lang="es-MX" sz="2400" b="1" dirty="0">
              <a:solidFill>
                <a:schemeClr val="bg1"/>
              </a:solidFill>
            </a:endParaRPr>
          </a:p>
          <a:p>
            <a:r>
              <a:rPr lang="es-MX" sz="2400" dirty="0">
                <a:solidFill>
                  <a:schemeClr val="bg1"/>
                </a:solidFill>
              </a:rPr>
              <a:t>MANTENIMIENTO A SUBESTACIONES DE MEDIA TENSIÓN.</a:t>
            </a:r>
          </a:p>
          <a:p>
            <a:endParaRPr lang="es-MX" sz="2400" b="1" dirty="0">
              <a:solidFill>
                <a:schemeClr val="bg1"/>
              </a:solidFill>
            </a:endParaRPr>
          </a:p>
          <a:p>
            <a:endParaRPr lang="es-MX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D76FCD1-5FC0-4E8C-9D9F-005C09D4DDA0}"/>
              </a:ext>
            </a:extLst>
          </p:cNvPr>
          <p:cNvSpPr txBox="1"/>
          <p:nvPr/>
        </p:nvSpPr>
        <p:spPr>
          <a:xfrm>
            <a:off x="14935200" y="7059949"/>
            <a:ext cx="2286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</a:rPr>
              <a:t>LUGAR:</a:t>
            </a:r>
          </a:p>
          <a:p>
            <a:endParaRPr lang="es-MX" dirty="0">
              <a:solidFill>
                <a:schemeClr val="bg1"/>
              </a:solidFill>
            </a:endParaRPr>
          </a:p>
          <a:p>
            <a:r>
              <a:rPr lang="es-MX" b="1" dirty="0">
                <a:solidFill>
                  <a:schemeClr val="bg1"/>
                </a:solidFill>
              </a:rPr>
              <a:t>COATZACOALCOS</a:t>
            </a:r>
          </a:p>
          <a:p>
            <a:r>
              <a:rPr lang="es-MX" b="1" dirty="0">
                <a:solidFill>
                  <a:schemeClr val="bg1"/>
                </a:solidFill>
              </a:rPr>
              <a:t>MINATITLÁN</a:t>
            </a:r>
          </a:p>
          <a:p>
            <a:r>
              <a:rPr lang="es-MX" b="1" dirty="0">
                <a:solidFill>
                  <a:schemeClr val="bg1"/>
                </a:solidFill>
              </a:rPr>
              <a:t>NANCHITAL</a:t>
            </a:r>
          </a:p>
          <a:p>
            <a:endParaRPr lang="es-MX" dirty="0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F73C42E0-AAE4-4C92-88E6-830989EB903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61" y="5960443"/>
            <a:ext cx="4761905" cy="4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523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62E7DA-34B8-48A4-EA17-E5354BBBE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865321"/>
            <a:ext cx="5994400" cy="1107996"/>
          </a:xfrm>
        </p:spPr>
        <p:txBody>
          <a:bodyPr/>
          <a:lstStyle/>
          <a:p>
            <a:r>
              <a:rPr lang="es-MX" dirty="0">
                <a:solidFill>
                  <a:schemeClr val="bg1"/>
                </a:solidFill>
              </a:rPr>
              <a:t>Contratos</a:t>
            </a:r>
          </a:p>
        </p:txBody>
      </p:sp>
      <p:sp>
        <p:nvSpPr>
          <p:cNvPr id="3" name="Diagrama de flujo: terminador 2">
            <a:extLst>
              <a:ext uri="{FF2B5EF4-FFF2-40B4-BE49-F238E27FC236}">
                <a16:creationId xmlns:a16="http://schemas.microsoft.com/office/drawing/2014/main" id="{7BE27D10-5641-4975-8543-A46B25406ED2}"/>
              </a:ext>
            </a:extLst>
          </p:cNvPr>
          <p:cNvSpPr/>
          <p:nvPr/>
        </p:nvSpPr>
        <p:spPr>
          <a:xfrm>
            <a:off x="381000" y="2547832"/>
            <a:ext cx="7848600" cy="1757468"/>
          </a:xfrm>
          <a:prstGeom prst="flowChartTerminator">
            <a:avLst/>
          </a:prstGeom>
          <a:solidFill>
            <a:srgbClr val="5184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Diagrama de flujo: terminador 5">
            <a:extLst>
              <a:ext uri="{FF2B5EF4-FFF2-40B4-BE49-F238E27FC236}">
                <a16:creationId xmlns:a16="http://schemas.microsoft.com/office/drawing/2014/main" id="{B625D3D7-9E5C-4D6E-AF97-C1044441EC1C}"/>
              </a:ext>
            </a:extLst>
          </p:cNvPr>
          <p:cNvSpPr/>
          <p:nvPr/>
        </p:nvSpPr>
        <p:spPr>
          <a:xfrm>
            <a:off x="2466753" y="3924300"/>
            <a:ext cx="7213600" cy="1757468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C894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A73D8E80-D915-4ED3-9454-1220D8B46055}"/>
              </a:ext>
            </a:extLst>
          </p:cNvPr>
          <p:cNvSpPr/>
          <p:nvPr/>
        </p:nvSpPr>
        <p:spPr>
          <a:xfrm>
            <a:off x="6708552" y="2534154"/>
            <a:ext cx="8607647" cy="7354125"/>
          </a:xfrm>
          <a:prstGeom prst="roundRect">
            <a:avLst/>
          </a:prstGeom>
          <a:solidFill>
            <a:srgbClr val="C894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Diagrama de flujo: conector 7">
            <a:extLst>
              <a:ext uri="{FF2B5EF4-FFF2-40B4-BE49-F238E27FC236}">
                <a16:creationId xmlns:a16="http://schemas.microsoft.com/office/drawing/2014/main" id="{FBF23697-4894-4433-A686-DD514CBCECC0}"/>
              </a:ext>
            </a:extLst>
          </p:cNvPr>
          <p:cNvSpPr/>
          <p:nvPr/>
        </p:nvSpPr>
        <p:spPr>
          <a:xfrm>
            <a:off x="13716000" y="6078279"/>
            <a:ext cx="4145512" cy="3810000"/>
          </a:xfrm>
          <a:prstGeom prst="flowChartConnector">
            <a:avLst/>
          </a:prstGeom>
          <a:solidFill>
            <a:srgbClr val="1E1F3B"/>
          </a:solidFill>
          <a:ln>
            <a:solidFill>
              <a:srgbClr val="1E1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5132D56-B2D6-44C0-9D20-DDC6773772B8}"/>
              </a:ext>
            </a:extLst>
          </p:cNvPr>
          <p:cNvSpPr txBox="1"/>
          <p:nvPr/>
        </p:nvSpPr>
        <p:spPr>
          <a:xfrm>
            <a:off x="2796951" y="4305300"/>
            <a:ext cx="401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/>
              <a:t>EMPRESA:</a:t>
            </a:r>
          </a:p>
          <a:p>
            <a:r>
              <a:rPr lang="es-MX" dirty="0"/>
              <a:t> </a:t>
            </a:r>
            <a:r>
              <a:rPr lang="es-MX" sz="18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ARAMON CONSTRUCCIONES S.A. DE C.V. </a:t>
            </a:r>
            <a:endParaRPr lang="es-MX" dirty="0"/>
          </a:p>
          <a:p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5C5B914-734E-43EC-998C-A0795D5118A7}"/>
              </a:ext>
            </a:extLst>
          </p:cNvPr>
          <p:cNvSpPr txBox="1"/>
          <p:nvPr/>
        </p:nvSpPr>
        <p:spPr>
          <a:xfrm>
            <a:off x="1016000" y="2897118"/>
            <a:ext cx="587035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FECHA: </a:t>
            </a:r>
          </a:p>
          <a:p>
            <a:r>
              <a:rPr lang="es-MX" sz="18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13 DE JULIO DE 2015 A 29 DE ENERO DE 2017</a:t>
            </a:r>
            <a:endParaRPr lang="es-MX" dirty="0">
              <a:solidFill>
                <a:schemeClr val="bg1"/>
              </a:solidFill>
            </a:endParaRPr>
          </a:p>
          <a:p>
            <a:endParaRPr lang="es-MX" sz="18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653968D-F6E3-4A0E-8116-4DF1867619F2}"/>
              </a:ext>
            </a:extLst>
          </p:cNvPr>
          <p:cNvSpPr txBox="1"/>
          <p:nvPr/>
        </p:nvSpPr>
        <p:spPr>
          <a:xfrm>
            <a:off x="7317562" y="3197304"/>
            <a:ext cx="738903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</a:rPr>
              <a:t>CONCEPTO DE OBRA:</a:t>
            </a:r>
          </a:p>
          <a:p>
            <a:endParaRPr lang="es-MX" sz="2400" dirty="0">
              <a:solidFill>
                <a:schemeClr val="bg1"/>
              </a:solidFill>
            </a:endParaRPr>
          </a:p>
          <a:p>
            <a:r>
              <a:rPr lang="es-MX" sz="2400" b="1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“SUMINISTRO Y MANTENIMIENTO A PLANTAS DE EMERGENCIA”</a:t>
            </a:r>
            <a:endParaRPr lang="es-MX" sz="2400" b="1" dirty="0">
              <a:solidFill>
                <a:schemeClr val="bg1"/>
              </a:solidFill>
            </a:endParaRPr>
          </a:p>
          <a:p>
            <a:endParaRPr lang="es-MX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D76FCD1-5FC0-4E8C-9D9F-005C09D4DDA0}"/>
              </a:ext>
            </a:extLst>
          </p:cNvPr>
          <p:cNvSpPr txBox="1"/>
          <p:nvPr/>
        </p:nvSpPr>
        <p:spPr>
          <a:xfrm>
            <a:off x="14935200" y="7059949"/>
            <a:ext cx="2286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</a:rPr>
              <a:t>LUGAR:</a:t>
            </a:r>
          </a:p>
          <a:p>
            <a:endParaRPr lang="es-MX" dirty="0">
              <a:solidFill>
                <a:schemeClr val="bg1"/>
              </a:solidFill>
            </a:endParaRPr>
          </a:p>
          <a:p>
            <a:r>
              <a:rPr lang="es-MX" b="1" dirty="0">
                <a:solidFill>
                  <a:schemeClr val="bg1"/>
                </a:solidFill>
              </a:rPr>
              <a:t>CIUDAD DE MÉXICO</a:t>
            </a:r>
          </a:p>
          <a:p>
            <a:endParaRPr lang="es-MX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ADAF4BC2-E0BC-44C6-97DA-15D1F1CC76E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61" y="5960443"/>
            <a:ext cx="4761905" cy="4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532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62E7DA-34B8-48A4-EA17-E5354BBBE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865321"/>
            <a:ext cx="5994400" cy="1107996"/>
          </a:xfrm>
        </p:spPr>
        <p:txBody>
          <a:bodyPr/>
          <a:lstStyle/>
          <a:p>
            <a:r>
              <a:rPr lang="es-MX" dirty="0">
                <a:solidFill>
                  <a:schemeClr val="bg1"/>
                </a:solidFill>
              </a:rPr>
              <a:t>Contratos</a:t>
            </a:r>
          </a:p>
        </p:txBody>
      </p:sp>
      <p:sp>
        <p:nvSpPr>
          <p:cNvPr id="3" name="Diagrama de flujo: terminador 2">
            <a:extLst>
              <a:ext uri="{FF2B5EF4-FFF2-40B4-BE49-F238E27FC236}">
                <a16:creationId xmlns:a16="http://schemas.microsoft.com/office/drawing/2014/main" id="{7BE27D10-5641-4975-8543-A46B25406ED2}"/>
              </a:ext>
            </a:extLst>
          </p:cNvPr>
          <p:cNvSpPr/>
          <p:nvPr/>
        </p:nvSpPr>
        <p:spPr>
          <a:xfrm>
            <a:off x="381000" y="2547832"/>
            <a:ext cx="7848600" cy="1757468"/>
          </a:xfrm>
          <a:prstGeom prst="flowChartTerminator">
            <a:avLst/>
          </a:prstGeom>
          <a:solidFill>
            <a:srgbClr val="5184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Diagrama de flujo: terminador 5">
            <a:extLst>
              <a:ext uri="{FF2B5EF4-FFF2-40B4-BE49-F238E27FC236}">
                <a16:creationId xmlns:a16="http://schemas.microsoft.com/office/drawing/2014/main" id="{B625D3D7-9E5C-4D6E-AF97-C1044441EC1C}"/>
              </a:ext>
            </a:extLst>
          </p:cNvPr>
          <p:cNvSpPr/>
          <p:nvPr/>
        </p:nvSpPr>
        <p:spPr>
          <a:xfrm>
            <a:off x="2466753" y="3924300"/>
            <a:ext cx="7213600" cy="1757468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C894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A73D8E80-D915-4ED3-9454-1220D8B46055}"/>
              </a:ext>
            </a:extLst>
          </p:cNvPr>
          <p:cNvSpPr/>
          <p:nvPr/>
        </p:nvSpPr>
        <p:spPr>
          <a:xfrm>
            <a:off x="6810151" y="2534154"/>
            <a:ext cx="8607647" cy="7354125"/>
          </a:xfrm>
          <a:prstGeom prst="roundRect">
            <a:avLst/>
          </a:prstGeom>
          <a:solidFill>
            <a:srgbClr val="C894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Diagrama de flujo: conector 7">
            <a:extLst>
              <a:ext uri="{FF2B5EF4-FFF2-40B4-BE49-F238E27FC236}">
                <a16:creationId xmlns:a16="http://schemas.microsoft.com/office/drawing/2014/main" id="{FBF23697-4894-4433-A686-DD514CBCECC0}"/>
              </a:ext>
            </a:extLst>
          </p:cNvPr>
          <p:cNvSpPr/>
          <p:nvPr/>
        </p:nvSpPr>
        <p:spPr>
          <a:xfrm>
            <a:off x="13716000" y="6078279"/>
            <a:ext cx="4145512" cy="3810000"/>
          </a:xfrm>
          <a:prstGeom prst="flowChartConnector">
            <a:avLst/>
          </a:prstGeom>
          <a:solidFill>
            <a:srgbClr val="1E1F3B"/>
          </a:solidFill>
          <a:ln>
            <a:solidFill>
              <a:srgbClr val="1E1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5132D56-B2D6-44C0-9D20-DDC6773772B8}"/>
              </a:ext>
            </a:extLst>
          </p:cNvPr>
          <p:cNvSpPr txBox="1"/>
          <p:nvPr/>
        </p:nvSpPr>
        <p:spPr>
          <a:xfrm>
            <a:off x="2796951" y="4305300"/>
            <a:ext cx="4013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/>
              <a:t>EMPRESA:</a:t>
            </a:r>
          </a:p>
          <a:p>
            <a:r>
              <a:rPr lang="es-MX" sz="18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TACSA, TECNOLOGÍA AGROINDUSTRIA Y CAPACITACIÓN S.A DE C.V</a:t>
            </a:r>
            <a:endParaRPr lang="es-MX" dirty="0"/>
          </a:p>
          <a:p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5C5B914-734E-43EC-998C-A0795D5118A7}"/>
              </a:ext>
            </a:extLst>
          </p:cNvPr>
          <p:cNvSpPr txBox="1"/>
          <p:nvPr/>
        </p:nvSpPr>
        <p:spPr>
          <a:xfrm>
            <a:off x="1016000" y="2897118"/>
            <a:ext cx="587035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FECHA: </a:t>
            </a:r>
            <a:endParaRPr lang="es-MX" sz="24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MX" dirty="0">
                <a:solidFill>
                  <a:schemeClr val="bg1"/>
                </a:solidFill>
              </a:rPr>
              <a:t>01 DE JUNIO 2022 A 01 DE OCTUBRE DE 2022</a:t>
            </a:r>
          </a:p>
          <a:p>
            <a:endParaRPr lang="es-MX" sz="18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653968D-F6E3-4A0E-8116-4DF1867619F2}"/>
              </a:ext>
            </a:extLst>
          </p:cNvPr>
          <p:cNvSpPr txBox="1"/>
          <p:nvPr/>
        </p:nvSpPr>
        <p:spPr>
          <a:xfrm>
            <a:off x="7317562" y="3197304"/>
            <a:ext cx="738903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bg1"/>
                </a:solidFill>
              </a:rPr>
              <a:t>CONCEPTO DE OBRA:</a:t>
            </a:r>
          </a:p>
          <a:p>
            <a:endParaRPr lang="es-MX" dirty="0">
              <a:solidFill>
                <a:schemeClr val="bg1"/>
              </a:solidFill>
            </a:endParaRPr>
          </a:p>
          <a:p>
            <a:pPr algn="just"/>
            <a:r>
              <a:rPr lang="es-ES" b="1" dirty="0">
                <a:solidFill>
                  <a:schemeClr val="bg1"/>
                </a:solidFill>
              </a:rPr>
              <a:t>EL PROYECTO ELÉCTRICO PARA LA ACOMETIDA EN MEDIA TENSIÓN CON TR DE CAPACIDAD EN KVA; ACORDE A CUADROS DE CARGA Y CAPACIDAD NECESARIA, ASÍ COMO MEDICIÓN EN TARIFA GDMO, GESTORÍA ANTE COMISIÓN FEDERAL DE ELECTRICIDAD, VERIFICACIÓN DE INSTALACIÓN ELÉCTRICA, INSTALACIÓN DE CIRCUITO ACOMETIDA, FLETES Y MANIOBRAS PARA INSTALACIÓN Y PUESTA EN MARCHA DE: TRANSFORMADOR PEDESTAL, OPERACIÓN RADIAL, INTERRUPTOR PRINCIPAL DE BAJA TENSIÓN (GENERAL), ACORDE A CAPACIDAD DEL TRANSFORMADOR,  EN EL BIEN INMUEBLE DENOMINADO RESTAURANTE – 2R , UBICADO EN CARRETERA MEXICO – TOLUCA, KM 4, RIO HONDITO, OCOYOACAC, CP 52743</a:t>
            </a:r>
            <a:endParaRPr lang="es-MX" b="1" dirty="0">
              <a:solidFill>
                <a:schemeClr val="bg1"/>
              </a:solidFill>
            </a:endParaRPr>
          </a:p>
          <a:p>
            <a:endParaRPr lang="es-MX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D76FCD1-5FC0-4E8C-9D9F-005C09D4DDA0}"/>
              </a:ext>
            </a:extLst>
          </p:cNvPr>
          <p:cNvSpPr txBox="1"/>
          <p:nvPr/>
        </p:nvSpPr>
        <p:spPr>
          <a:xfrm>
            <a:off x="14935200" y="7059949"/>
            <a:ext cx="228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</a:rPr>
              <a:t>LUGAR:</a:t>
            </a:r>
          </a:p>
          <a:p>
            <a:endParaRPr lang="es-MX" dirty="0">
              <a:solidFill>
                <a:schemeClr val="bg1"/>
              </a:solidFill>
            </a:endParaRPr>
          </a:p>
          <a:p>
            <a:r>
              <a:rPr lang="es-MX" b="1" dirty="0">
                <a:solidFill>
                  <a:schemeClr val="bg1"/>
                </a:solidFill>
              </a:rPr>
              <a:t>CIUDAD DE MÉXICO</a:t>
            </a:r>
          </a:p>
          <a:p>
            <a:r>
              <a:rPr lang="es-MX" b="1" dirty="0">
                <a:solidFill>
                  <a:schemeClr val="bg1"/>
                </a:solidFill>
              </a:rPr>
              <a:t>TOLUCA</a:t>
            </a:r>
          </a:p>
          <a:p>
            <a:endParaRPr lang="es-MX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9CF66692-9DF9-42BA-83F0-3F29FF7ECAC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61" y="5960443"/>
            <a:ext cx="4761905" cy="4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439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62E7DA-34B8-48A4-EA17-E5354BBBE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865321"/>
            <a:ext cx="5994400" cy="1107996"/>
          </a:xfrm>
        </p:spPr>
        <p:txBody>
          <a:bodyPr/>
          <a:lstStyle/>
          <a:p>
            <a:r>
              <a:rPr lang="es-MX" dirty="0">
                <a:solidFill>
                  <a:schemeClr val="bg1"/>
                </a:solidFill>
              </a:rPr>
              <a:t>Contratos</a:t>
            </a:r>
          </a:p>
        </p:txBody>
      </p:sp>
      <p:sp>
        <p:nvSpPr>
          <p:cNvPr id="3" name="Diagrama de flujo: terminador 2">
            <a:extLst>
              <a:ext uri="{FF2B5EF4-FFF2-40B4-BE49-F238E27FC236}">
                <a16:creationId xmlns:a16="http://schemas.microsoft.com/office/drawing/2014/main" id="{7BE27D10-5641-4975-8543-A46B25406ED2}"/>
              </a:ext>
            </a:extLst>
          </p:cNvPr>
          <p:cNvSpPr/>
          <p:nvPr/>
        </p:nvSpPr>
        <p:spPr>
          <a:xfrm>
            <a:off x="381000" y="2547832"/>
            <a:ext cx="7848600" cy="1757468"/>
          </a:xfrm>
          <a:prstGeom prst="flowChartTerminator">
            <a:avLst/>
          </a:prstGeom>
          <a:solidFill>
            <a:srgbClr val="5184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Diagrama de flujo: terminador 5">
            <a:extLst>
              <a:ext uri="{FF2B5EF4-FFF2-40B4-BE49-F238E27FC236}">
                <a16:creationId xmlns:a16="http://schemas.microsoft.com/office/drawing/2014/main" id="{B625D3D7-9E5C-4D6E-AF97-C1044441EC1C}"/>
              </a:ext>
            </a:extLst>
          </p:cNvPr>
          <p:cNvSpPr/>
          <p:nvPr/>
        </p:nvSpPr>
        <p:spPr>
          <a:xfrm>
            <a:off x="2466753" y="3924300"/>
            <a:ext cx="7213600" cy="1757468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C894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A73D8E80-D915-4ED3-9454-1220D8B46055}"/>
              </a:ext>
            </a:extLst>
          </p:cNvPr>
          <p:cNvSpPr/>
          <p:nvPr/>
        </p:nvSpPr>
        <p:spPr>
          <a:xfrm>
            <a:off x="6810151" y="2534154"/>
            <a:ext cx="8607647" cy="7354125"/>
          </a:xfrm>
          <a:prstGeom prst="roundRect">
            <a:avLst/>
          </a:prstGeom>
          <a:solidFill>
            <a:srgbClr val="C894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Diagrama de flujo: conector 7">
            <a:extLst>
              <a:ext uri="{FF2B5EF4-FFF2-40B4-BE49-F238E27FC236}">
                <a16:creationId xmlns:a16="http://schemas.microsoft.com/office/drawing/2014/main" id="{FBF23697-4894-4433-A686-DD514CBCECC0}"/>
              </a:ext>
            </a:extLst>
          </p:cNvPr>
          <p:cNvSpPr/>
          <p:nvPr/>
        </p:nvSpPr>
        <p:spPr>
          <a:xfrm>
            <a:off x="13716000" y="6078279"/>
            <a:ext cx="4145512" cy="3810000"/>
          </a:xfrm>
          <a:prstGeom prst="flowChartConnector">
            <a:avLst/>
          </a:prstGeom>
          <a:solidFill>
            <a:srgbClr val="1E1F3B"/>
          </a:solidFill>
          <a:ln>
            <a:solidFill>
              <a:srgbClr val="1E1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5132D56-B2D6-44C0-9D20-DDC6773772B8}"/>
              </a:ext>
            </a:extLst>
          </p:cNvPr>
          <p:cNvSpPr txBox="1"/>
          <p:nvPr/>
        </p:nvSpPr>
        <p:spPr>
          <a:xfrm>
            <a:off x="2796951" y="4305300"/>
            <a:ext cx="4013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/>
              <a:t>EMPRESA:</a:t>
            </a:r>
          </a:p>
          <a:p>
            <a:r>
              <a:rPr lang="es-MX" sz="18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DISTRIBUIDORA DE PERFUMERÍA Y POPULARES S.A. DE C.V</a:t>
            </a:r>
            <a:endParaRPr lang="es-MX" dirty="0"/>
          </a:p>
          <a:p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5C5B914-734E-43EC-998C-A0795D5118A7}"/>
              </a:ext>
            </a:extLst>
          </p:cNvPr>
          <p:cNvSpPr txBox="1"/>
          <p:nvPr/>
        </p:nvSpPr>
        <p:spPr>
          <a:xfrm>
            <a:off x="1016000" y="2897118"/>
            <a:ext cx="5870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FECHA:</a:t>
            </a:r>
            <a:endParaRPr lang="es-MX" sz="24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MX" sz="18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25 DE MAYO DE 2021 A 21 DE NOVIEMBRE DE 2021.</a:t>
            </a:r>
          </a:p>
          <a:p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653968D-F6E3-4A0E-8116-4DF1867619F2}"/>
              </a:ext>
            </a:extLst>
          </p:cNvPr>
          <p:cNvSpPr txBox="1"/>
          <p:nvPr/>
        </p:nvSpPr>
        <p:spPr>
          <a:xfrm>
            <a:off x="7317562" y="3197304"/>
            <a:ext cx="73890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</a:rPr>
              <a:t>CONCEPTO DE OBRA:</a:t>
            </a:r>
          </a:p>
          <a:p>
            <a:endParaRPr lang="es-MX" sz="2400" dirty="0">
              <a:solidFill>
                <a:schemeClr val="bg1"/>
              </a:solidFill>
            </a:endParaRPr>
          </a:p>
          <a:p>
            <a:r>
              <a:rPr lang="es-MX" sz="2400" b="1" dirty="0">
                <a:solidFill>
                  <a:schemeClr val="bg1"/>
                </a:solidFill>
              </a:rPr>
              <a:t>MANTENIMIENTO A SUBESTACIONES DE MEDIA TENSIÓN</a:t>
            </a:r>
          </a:p>
          <a:p>
            <a:endParaRPr lang="es-MX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D76FCD1-5FC0-4E8C-9D9F-005C09D4DDA0}"/>
              </a:ext>
            </a:extLst>
          </p:cNvPr>
          <p:cNvSpPr txBox="1"/>
          <p:nvPr/>
        </p:nvSpPr>
        <p:spPr>
          <a:xfrm>
            <a:off x="14935200" y="7059949"/>
            <a:ext cx="2286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</a:rPr>
              <a:t>LUGAR:</a:t>
            </a:r>
          </a:p>
          <a:p>
            <a:endParaRPr lang="es-MX" dirty="0">
              <a:solidFill>
                <a:schemeClr val="bg1"/>
              </a:solidFill>
            </a:endParaRPr>
          </a:p>
          <a:p>
            <a:pPr algn="ctr"/>
            <a:r>
              <a:rPr lang="es-MX" b="1" dirty="0">
                <a:solidFill>
                  <a:schemeClr val="bg1"/>
                </a:solidFill>
              </a:rPr>
              <a:t>COATZACOALCOS</a:t>
            </a:r>
          </a:p>
          <a:p>
            <a:pPr algn="ctr"/>
            <a:r>
              <a:rPr lang="es-MX" b="1" dirty="0">
                <a:solidFill>
                  <a:schemeClr val="bg1"/>
                </a:solidFill>
              </a:rPr>
              <a:t>MINATITLÁN</a:t>
            </a:r>
          </a:p>
          <a:p>
            <a:pPr algn="ctr"/>
            <a:r>
              <a:rPr lang="es-MX" b="1" dirty="0">
                <a:solidFill>
                  <a:schemeClr val="bg1"/>
                </a:solidFill>
              </a:rPr>
              <a:t>NANCHITAL</a:t>
            </a:r>
          </a:p>
          <a:p>
            <a:endParaRPr lang="es-MX" b="1" dirty="0">
              <a:solidFill>
                <a:schemeClr val="bg1"/>
              </a:solidFill>
            </a:endParaRPr>
          </a:p>
          <a:p>
            <a:endParaRPr lang="es-MX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3B47E872-B76E-458D-A12F-833DD75038B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61" y="5960443"/>
            <a:ext cx="4761905" cy="4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70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35667" y="2987169"/>
            <a:ext cx="7626984" cy="4116704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 marR="5080" algn="just">
              <a:lnSpc>
                <a:spcPts val="4570"/>
              </a:lnSpc>
              <a:spcBef>
                <a:spcPts val="409"/>
              </a:spcBef>
            </a:pPr>
            <a:r>
              <a:rPr sz="3950" spc="35" dirty="0">
                <a:latin typeface="Lucida Sans"/>
                <a:cs typeface="Lucida Sans"/>
              </a:rPr>
              <a:t>Ser </a:t>
            </a:r>
            <a:r>
              <a:rPr sz="3950" spc="-170" dirty="0">
                <a:latin typeface="Lucida Sans"/>
                <a:cs typeface="Lucida Sans"/>
              </a:rPr>
              <a:t>una empresa </a:t>
            </a:r>
            <a:r>
              <a:rPr sz="3950" spc="-110" dirty="0">
                <a:latin typeface="Lucida Sans"/>
                <a:cs typeface="Lucida Sans"/>
              </a:rPr>
              <a:t>líder </a:t>
            </a:r>
            <a:r>
              <a:rPr sz="3950" spc="-145" dirty="0">
                <a:latin typeface="Lucida Sans"/>
                <a:cs typeface="Lucida Sans"/>
              </a:rPr>
              <a:t>del </a:t>
            </a:r>
            <a:r>
              <a:rPr sz="3950" spc="-245" dirty="0">
                <a:latin typeface="Lucida Sans"/>
                <a:cs typeface="Lucida Sans"/>
              </a:rPr>
              <a:t>ramo  </a:t>
            </a:r>
            <a:r>
              <a:rPr sz="3950" spc="-150" dirty="0">
                <a:latin typeface="Lucida Sans"/>
                <a:cs typeface="Lucida Sans"/>
              </a:rPr>
              <a:t>industrial, </a:t>
            </a:r>
            <a:r>
              <a:rPr sz="3950" spc="-110" dirty="0">
                <a:latin typeface="Lucida Sans"/>
                <a:cs typeface="Lucida Sans"/>
              </a:rPr>
              <a:t>ofreciendo </a:t>
            </a:r>
            <a:r>
              <a:rPr sz="3950" spc="-265" dirty="0">
                <a:latin typeface="Lucida Sans"/>
                <a:cs typeface="Lucida Sans"/>
              </a:rPr>
              <a:t>los </a:t>
            </a:r>
            <a:r>
              <a:rPr sz="3950" spc="-220" dirty="0">
                <a:latin typeface="Lucida Sans"/>
                <a:cs typeface="Lucida Sans"/>
              </a:rPr>
              <a:t>mejores  </a:t>
            </a:r>
            <a:r>
              <a:rPr sz="3950" spc="-254" dirty="0">
                <a:latin typeface="Lucida Sans"/>
                <a:cs typeface="Lucida Sans"/>
              </a:rPr>
              <a:t>suministros </a:t>
            </a:r>
            <a:r>
              <a:rPr sz="3950" spc="60" dirty="0">
                <a:latin typeface="Lucida Sans"/>
                <a:cs typeface="Lucida Sans"/>
              </a:rPr>
              <a:t>y </a:t>
            </a:r>
            <a:r>
              <a:rPr sz="3950" spc="-114" dirty="0">
                <a:latin typeface="Lucida Sans"/>
                <a:cs typeface="Lucida Sans"/>
              </a:rPr>
              <a:t>servicios </a:t>
            </a:r>
            <a:r>
              <a:rPr sz="3950" spc="-180" dirty="0">
                <a:latin typeface="Lucida Sans"/>
                <a:cs typeface="Lucida Sans"/>
              </a:rPr>
              <a:t>en </a:t>
            </a:r>
            <a:r>
              <a:rPr sz="3950" spc="-125" dirty="0">
                <a:latin typeface="Lucida Sans"/>
                <a:cs typeface="Lucida Sans"/>
              </a:rPr>
              <a:t>cuanto  </a:t>
            </a:r>
            <a:r>
              <a:rPr sz="3950" spc="10" dirty="0">
                <a:latin typeface="Lucida Sans"/>
                <a:cs typeface="Lucida Sans"/>
              </a:rPr>
              <a:t>a </a:t>
            </a:r>
            <a:r>
              <a:rPr sz="3950" spc="-120" dirty="0">
                <a:latin typeface="Lucida Sans"/>
                <a:cs typeface="Lucida Sans"/>
              </a:rPr>
              <a:t>calidez, </a:t>
            </a:r>
            <a:r>
              <a:rPr sz="3950" spc="-70" dirty="0">
                <a:latin typeface="Lucida Sans"/>
                <a:cs typeface="Lucida Sans"/>
              </a:rPr>
              <a:t>calidad, </a:t>
            </a:r>
            <a:r>
              <a:rPr sz="3950" spc="-100" dirty="0">
                <a:latin typeface="Lucida Sans"/>
                <a:cs typeface="Lucida Sans"/>
              </a:rPr>
              <a:t>servicio </a:t>
            </a:r>
            <a:r>
              <a:rPr sz="3950" spc="10" dirty="0">
                <a:latin typeface="Lucida Sans"/>
                <a:cs typeface="Lucida Sans"/>
              </a:rPr>
              <a:t>a  </a:t>
            </a:r>
            <a:r>
              <a:rPr sz="3950" spc="-250" dirty="0">
                <a:latin typeface="Lucida Sans"/>
                <a:cs typeface="Lucida Sans"/>
              </a:rPr>
              <a:t>tiempo </a:t>
            </a:r>
            <a:r>
              <a:rPr sz="3950" spc="10" dirty="0">
                <a:latin typeface="Lucida Sans"/>
                <a:cs typeface="Lucida Sans"/>
              </a:rPr>
              <a:t>a </a:t>
            </a:r>
            <a:r>
              <a:rPr sz="3950" dirty="0">
                <a:latin typeface="Lucida Sans"/>
                <a:cs typeface="Lucida Sans"/>
              </a:rPr>
              <a:t>través </a:t>
            </a:r>
            <a:r>
              <a:rPr sz="3950" spc="-145" dirty="0">
                <a:latin typeface="Lucida Sans"/>
                <a:cs typeface="Lucida Sans"/>
              </a:rPr>
              <a:t>del </a:t>
            </a:r>
            <a:r>
              <a:rPr sz="3950" spc="-285" dirty="0">
                <a:latin typeface="Lucida Sans"/>
                <a:cs typeface="Lucida Sans"/>
              </a:rPr>
              <a:t>compromiso  </a:t>
            </a:r>
            <a:r>
              <a:rPr sz="3950" spc="60" dirty="0">
                <a:latin typeface="Lucida Sans"/>
                <a:cs typeface="Lucida Sans"/>
              </a:rPr>
              <a:t>y </a:t>
            </a:r>
            <a:r>
              <a:rPr sz="3950" spc="-145" dirty="0">
                <a:latin typeface="Lucida Sans"/>
                <a:cs typeface="Lucida Sans"/>
              </a:rPr>
              <a:t>responsabilidad </a:t>
            </a:r>
            <a:r>
              <a:rPr sz="3950" spc="-105" dirty="0">
                <a:latin typeface="Lucida Sans"/>
                <a:cs typeface="Lucida Sans"/>
              </a:rPr>
              <a:t>de </a:t>
            </a:r>
            <a:r>
              <a:rPr sz="3950" spc="10" dirty="0">
                <a:latin typeface="Lucida Sans"/>
                <a:cs typeface="Lucida Sans"/>
              </a:rPr>
              <a:t>cada </a:t>
            </a:r>
            <a:r>
              <a:rPr sz="3950" spc="-280" dirty="0">
                <a:latin typeface="Lucida Sans"/>
                <a:cs typeface="Lucida Sans"/>
              </a:rPr>
              <a:t>uno  </a:t>
            </a:r>
            <a:r>
              <a:rPr sz="3950" spc="-105" dirty="0">
                <a:latin typeface="Lucida Sans"/>
                <a:cs typeface="Lucida Sans"/>
              </a:rPr>
              <a:t>de </a:t>
            </a:r>
            <a:r>
              <a:rPr sz="3950" spc="-170" dirty="0">
                <a:latin typeface="Lucida Sans"/>
                <a:cs typeface="Lucida Sans"/>
              </a:rPr>
              <a:t>nuestro </a:t>
            </a:r>
            <a:r>
              <a:rPr sz="3950" spc="-195" dirty="0">
                <a:latin typeface="Lucida Sans"/>
                <a:cs typeface="Lucida Sans"/>
              </a:rPr>
              <a:t>equipo </a:t>
            </a:r>
            <a:r>
              <a:rPr sz="3950" spc="-105" dirty="0">
                <a:latin typeface="Lucida Sans"/>
                <a:cs typeface="Lucida Sans"/>
              </a:rPr>
              <a:t>de</a:t>
            </a:r>
            <a:r>
              <a:rPr sz="3950" spc="180" dirty="0">
                <a:latin typeface="Lucida Sans"/>
                <a:cs typeface="Lucida Sans"/>
              </a:rPr>
              <a:t> </a:t>
            </a:r>
            <a:r>
              <a:rPr sz="3950" spc="-95" dirty="0">
                <a:latin typeface="Lucida Sans"/>
                <a:cs typeface="Lucida Sans"/>
              </a:rPr>
              <a:t>trabajo.</a:t>
            </a:r>
            <a:endParaRPr sz="3950">
              <a:latin typeface="Lucida Sans"/>
              <a:cs typeface="Lucida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97339" y="1403355"/>
            <a:ext cx="0" cy="7087234"/>
          </a:xfrm>
          <a:custGeom>
            <a:avLst/>
            <a:gdLst/>
            <a:ahLst/>
            <a:cxnLst/>
            <a:rect l="l" t="t" r="r" b="b"/>
            <a:pathLst>
              <a:path h="7087234">
                <a:moveTo>
                  <a:pt x="0" y="0"/>
                </a:moveTo>
                <a:lnTo>
                  <a:pt x="0" y="7086706"/>
                </a:lnTo>
              </a:path>
            </a:pathLst>
          </a:custGeom>
          <a:ln w="381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34488" y="1361600"/>
            <a:ext cx="3112135" cy="1336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600" b="1" spc="-610" dirty="0">
                <a:solidFill>
                  <a:srgbClr val="C7942A"/>
                </a:solidFill>
                <a:latin typeface="Lucida Sans"/>
                <a:cs typeface="Lucida Sans"/>
              </a:rPr>
              <a:t>M</a:t>
            </a:r>
            <a:r>
              <a:rPr sz="8600" b="1" spc="-800" dirty="0">
                <a:solidFill>
                  <a:srgbClr val="C7942A"/>
                </a:solidFill>
                <a:latin typeface="Lucida Sans"/>
                <a:cs typeface="Lucida Sans"/>
              </a:rPr>
              <a:t>i</a:t>
            </a:r>
            <a:r>
              <a:rPr sz="8600" b="1" spc="-1230" dirty="0">
                <a:solidFill>
                  <a:srgbClr val="C7942A"/>
                </a:solidFill>
                <a:latin typeface="Lucida Sans"/>
                <a:cs typeface="Lucida Sans"/>
              </a:rPr>
              <a:t>s</a:t>
            </a:r>
            <a:r>
              <a:rPr sz="8600" b="1" spc="-800" dirty="0">
                <a:solidFill>
                  <a:srgbClr val="C7942A"/>
                </a:solidFill>
                <a:latin typeface="Lucida Sans"/>
                <a:cs typeface="Lucida Sans"/>
              </a:rPr>
              <a:t>i</a:t>
            </a:r>
            <a:r>
              <a:rPr sz="8600" b="1" spc="-695" dirty="0">
                <a:solidFill>
                  <a:srgbClr val="C7942A"/>
                </a:solidFill>
                <a:latin typeface="Lucida Sans"/>
                <a:cs typeface="Lucida Sans"/>
              </a:rPr>
              <a:t>ó</a:t>
            </a:r>
            <a:r>
              <a:rPr sz="8600" b="1" spc="-1000" dirty="0">
                <a:solidFill>
                  <a:srgbClr val="C7942A"/>
                </a:solidFill>
                <a:latin typeface="Lucida Sans"/>
                <a:cs typeface="Lucida Sans"/>
              </a:rPr>
              <a:t>n</a:t>
            </a:r>
            <a:endParaRPr sz="8600">
              <a:latin typeface="Lucida Sans"/>
              <a:cs typeface="Lucida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34488" y="2986795"/>
            <a:ext cx="6692900" cy="353631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 algn="just">
              <a:lnSpc>
                <a:spcPts val="4570"/>
              </a:lnSpc>
              <a:spcBef>
                <a:spcPts val="415"/>
              </a:spcBef>
            </a:pPr>
            <a:r>
              <a:rPr sz="3950" spc="-250" dirty="0">
                <a:latin typeface="Lucida Sans"/>
                <a:cs typeface="Lucida Sans"/>
              </a:rPr>
              <a:t>Somos </a:t>
            </a:r>
            <a:r>
              <a:rPr sz="3950" spc="-165" dirty="0">
                <a:latin typeface="Lucida Sans"/>
                <a:cs typeface="Lucida Sans"/>
              </a:rPr>
              <a:t>una empresa </a:t>
            </a:r>
            <a:r>
              <a:rPr sz="3950" spc="-105" dirty="0">
                <a:latin typeface="Lucida Sans"/>
                <a:cs typeface="Lucida Sans"/>
              </a:rPr>
              <a:t>de  </a:t>
            </a:r>
            <a:r>
              <a:rPr sz="3950" spc="-210" dirty="0">
                <a:latin typeface="Lucida Sans"/>
                <a:cs typeface="Lucida Sans"/>
              </a:rPr>
              <a:t>Suministros </a:t>
            </a:r>
            <a:r>
              <a:rPr sz="3950" spc="60" dirty="0">
                <a:latin typeface="Lucida Sans"/>
                <a:cs typeface="Lucida Sans"/>
              </a:rPr>
              <a:t>y </a:t>
            </a:r>
            <a:r>
              <a:rPr sz="3950" spc="-60" dirty="0">
                <a:latin typeface="Lucida Sans"/>
                <a:cs typeface="Lucida Sans"/>
              </a:rPr>
              <a:t>Servicios </a:t>
            </a:r>
            <a:r>
              <a:rPr sz="3950" spc="-30" dirty="0">
                <a:latin typeface="Lucida Sans"/>
                <a:cs typeface="Lucida Sans"/>
              </a:rPr>
              <a:t>para  </a:t>
            </a:r>
            <a:r>
              <a:rPr sz="3950" spc="-105" dirty="0">
                <a:latin typeface="Lucida Sans"/>
                <a:cs typeface="Lucida Sans"/>
              </a:rPr>
              <a:t>la </a:t>
            </a:r>
            <a:r>
              <a:rPr sz="3950" spc="-75" dirty="0">
                <a:latin typeface="Lucida Sans"/>
                <a:cs typeface="Lucida Sans"/>
              </a:rPr>
              <a:t>Industria; </a:t>
            </a:r>
            <a:r>
              <a:rPr sz="3950" spc="-120" dirty="0">
                <a:latin typeface="Lucida Sans"/>
                <a:cs typeface="Lucida Sans"/>
              </a:rPr>
              <a:t>Ofrecemos  </a:t>
            </a:r>
            <a:r>
              <a:rPr sz="3950" spc="-155" dirty="0">
                <a:latin typeface="Lucida Sans"/>
                <a:cs typeface="Lucida Sans"/>
              </a:rPr>
              <a:t>productos</a:t>
            </a:r>
            <a:r>
              <a:rPr sz="3950" spc="935" dirty="0">
                <a:latin typeface="Lucida Sans"/>
                <a:cs typeface="Lucida Sans"/>
              </a:rPr>
              <a:t> </a:t>
            </a:r>
            <a:r>
              <a:rPr sz="3950" spc="-105" dirty="0">
                <a:latin typeface="Lucida Sans"/>
                <a:cs typeface="Lucida Sans"/>
              </a:rPr>
              <a:t>de  </a:t>
            </a:r>
            <a:r>
              <a:rPr sz="3950" spc="-75" dirty="0">
                <a:latin typeface="Lucida Sans"/>
                <a:cs typeface="Lucida Sans"/>
              </a:rPr>
              <a:t>calidad </a:t>
            </a:r>
            <a:r>
              <a:rPr sz="3950" spc="-170" dirty="0">
                <a:latin typeface="Lucida Sans"/>
                <a:cs typeface="Lucida Sans"/>
              </a:rPr>
              <a:t>que  </a:t>
            </a:r>
            <a:r>
              <a:rPr sz="3950" spc="-120" dirty="0">
                <a:latin typeface="Lucida Sans"/>
                <a:cs typeface="Lucida Sans"/>
              </a:rPr>
              <a:t>dan </a:t>
            </a:r>
            <a:r>
              <a:rPr sz="3950" spc="-200" dirty="0">
                <a:latin typeface="Lucida Sans"/>
                <a:cs typeface="Lucida Sans"/>
              </a:rPr>
              <a:t>solución </a:t>
            </a:r>
            <a:r>
              <a:rPr sz="3950" spc="60" dirty="0">
                <a:latin typeface="Lucida Sans"/>
                <a:cs typeface="Lucida Sans"/>
              </a:rPr>
              <a:t>y </a:t>
            </a:r>
            <a:r>
              <a:rPr sz="3950" spc="-75" dirty="0">
                <a:latin typeface="Lucida Sans"/>
                <a:cs typeface="Lucida Sans"/>
              </a:rPr>
              <a:t>satisfacen </a:t>
            </a:r>
            <a:r>
              <a:rPr sz="3950" spc="-150" dirty="0">
                <a:latin typeface="Lucida Sans"/>
                <a:cs typeface="Lucida Sans"/>
              </a:rPr>
              <a:t>las  </a:t>
            </a:r>
            <a:r>
              <a:rPr sz="3950" spc="-105" dirty="0">
                <a:latin typeface="Lucida Sans"/>
                <a:cs typeface="Lucida Sans"/>
              </a:rPr>
              <a:t>necesidades </a:t>
            </a:r>
            <a:r>
              <a:rPr sz="3950" spc="-145" dirty="0">
                <a:latin typeface="Lucida Sans"/>
                <a:cs typeface="Lucida Sans"/>
              </a:rPr>
              <a:t>del</a:t>
            </a:r>
            <a:r>
              <a:rPr sz="3950" spc="725" dirty="0">
                <a:latin typeface="Lucida Sans"/>
                <a:cs typeface="Lucida Sans"/>
              </a:rPr>
              <a:t> </a:t>
            </a:r>
            <a:r>
              <a:rPr sz="3950" spc="-60" dirty="0">
                <a:latin typeface="Lucida Sans"/>
                <a:cs typeface="Lucida Sans"/>
              </a:rPr>
              <a:t>Mercado</a:t>
            </a:r>
            <a:endParaRPr sz="3950">
              <a:latin typeface="Lucida Sans"/>
              <a:cs typeface="Lucida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56328" y="6472945"/>
            <a:ext cx="4563110" cy="121221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 indent="399415">
              <a:lnSpc>
                <a:spcPts val="4570"/>
              </a:lnSpc>
              <a:spcBef>
                <a:spcPts val="415"/>
              </a:spcBef>
              <a:tabLst>
                <a:tab pos="1207135" algn="l"/>
                <a:tab pos="1236980" algn="l"/>
                <a:tab pos="4270375" algn="l"/>
              </a:tabLst>
            </a:pPr>
            <a:r>
              <a:rPr sz="3950" spc="60" dirty="0">
                <a:latin typeface="Lucida Sans"/>
                <a:cs typeface="Lucida Sans"/>
              </a:rPr>
              <a:t>y	</a:t>
            </a:r>
            <a:r>
              <a:rPr sz="3950" spc="114" dirty="0">
                <a:latin typeface="Lucida Sans"/>
                <a:cs typeface="Lucida Sans"/>
              </a:rPr>
              <a:t>E</a:t>
            </a:r>
            <a:r>
              <a:rPr sz="3950" spc="-290" dirty="0">
                <a:latin typeface="Lucida Sans"/>
                <a:cs typeface="Lucida Sans"/>
              </a:rPr>
              <a:t>x</a:t>
            </a:r>
            <a:r>
              <a:rPr sz="3950" spc="-45" dirty="0">
                <a:latin typeface="Lucida Sans"/>
                <a:cs typeface="Lucida Sans"/>
              </a:rPr>
              <a:t>t</a:t>
            </a:r>
            <a:r>
              <a:rPr sz="3950" spc="-40" dirty="0">
                <a:latin typeface="Lucida Sans"/>
                <a:cs typeface="Lucida Sans"/>
              </a:rPr>
              <a:t>r</a:t>
            </a:r>
            <a:r>
              <a:rPr sz="3950" spc="90" dirty="0">
                <a:latin typeface="Lucida Sans"/>
                <a:cs typeface="Lucida Sans"/>
              </a:rPr>
              <a:t>a</a:t>
            </a:r>
            <a:r>
              <a:rPr sz="3950" spc="-254" dirty="0">
                <a:latin typeface="Lucida Sans"/>
                <a:cs typeface="Lucida Sans"/>
              </a:rPr>
              <a:t>n</a:t>
            </a:r>
            <a:r>
              <a:rPr sz="3950" spc="-185" dirty="0">
                <a:latin typeface="Lucida Sans"/>
                <a:cs typeface="Lucida Sans"/>
              </a:rPr>
              <a:t>j</a:t>
            </a:r>
            <a:r>
              <a:rPr sz="3950" spc="-25" dirty="0">
                <a:latin typeface="Lucida Sans"/>
                <a:cs typeface="Lucida Sans"/>
              </a:rPr>
              <a:t>e</a:t>
            </a:r>
            <a:r>
              <a:rPr sz="3950" spc="-40" dirty="0">
                <a:latin typeface="Lucida Sans"/>
                <a:cs typeface="Lucida Sans"/>
              </a:rPr>
              <a:t>r</a:t>
            </a:r>
            <a:r>
              <a:rPr sz="3950" spc="-254" dirty="0">
                <a:latin typeface="Lucida Sans"/>
                <a:cs typeface="Lucida Sans"/>
              </a:rPr>
              <a:t>o</a:t>
            </a:r>
            <a:r>
              <a:rPr sz="3950" spc="-90" dirty="0">
                <a:latin typeface="Lucida Sans"/>
                <a:cs typeface="Lucida Sans"/>
              </a:rPr>
              <a:t>,</a:t>
            </a:r>
            <a:r>
              <a:rPr sz="3950" dirty="0">
                <a:latin typeface="Lucida Sans"/>
                <a:cs typeface="Lucida Sans"/>
              </a:rPr>
              <a:t>	</a:t>
            </a:r>
            <a:r>
              <a:rPr sz="3950" spc="10" dirty="0">
                <a:latin typeface="Lucida Sans"/>
                <a:cs typeface="Lucida Sans"/>
              </a:rPr>
              <a:t>a  </a:t>
            </a:r>
            <a:r>
              <a:rPr sz="3950" spc="-105" dirty="0">
                <a:latin typeface="Lucida Sans"/>
                <a:cs typeface="Lucida Sans"/>
              </a:rPr>
              <a:t>de		</a:t>
            </a:r>
            <a:r>
              <a:rPr sz="3950" spc="-165" dirty="0">
                <a:latin typeface="Lucida Sans"/>
                <a:cs typeface="Lucida Sans"/>
              </a:rPr>
              <a:t>una</a:t>
            </a:r>
            <a:endParaRPr sz="3950">
              <a:latin typeface="Lucida Sans"/>
              <a:cs typeface="Lucida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02261" y="7634995"/>
            <a:ext cx="836930" cy="6311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950" spc="65" dirty="0">
                <a:latin typeface="Lucida Sans"/>
                <a:cs typeface="Lucida Sans"/>
              </a:rPr>
              <a:t>c</a:t>
            </a:r>
            <a:r>
              <a:rPr sz="3950" spc="-254" dirty="0">
                <a:latin typeface="Lucida Sans"/>
                <a:cs typeface="Lucida Sans"/>
              </a:rPr>
              <a:t>o</a:t>
            </a:r>
            <a:r>
              <a:rPr sz="3950" spc="-330" dirty="0">
                <a:latin typeface="Lucida Sans"/>
                <a:cs typeface="Lucida Sans"/>
              </a:rPr>
              <a:t>n</a:t>
            </a:r>
            <a:endParaRPr sz="3950">
              <a:latin typeface="Lucida Sans"/>
              <a:cs typeface="Lucida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59760" y="7053970"/>
            <a:ext cx="1964689" cy="121221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 marR="5080" indent="114300">
              <a:lnSpc>
                <a:spcPts val="4580"/>
              </a:lnSpc>
              <a:spcBef>
                <a:spcPts val="405"/>
              </a:spcBef>
            </a:pPr>
            <a:r>
              <a:rPr sz="3950" spc="-40" dirty="0">
                <a:latin typeface="Lucida Sans"/>
                <a:cs typeface="Lucida Sans"/>
              </a:rPr>
              <a:t>r</a:t>
            </a:r>
            <a:r>
              <a:rPr sz="3950" spc="-25" dirty="0">
                <a:latin typeface="Lucida Sans"/>
                <a:cs typeface="Lucida Sans"/>
              </a:rPr>
              <a:t>e</a:t>
            </a:r>
            <a:r>
              <a:rPr sz="3950" spc="-225" dirty="0">
                <a:latin typeface="Lucida Sans"/>
                <a:cs typeface="Lucida Sans"/>
              </a:rPr>
              <a:t>l</a:t>
            </a:r>
            <a:r>
              <a:rPr sz="3950" spc="90" dirty="0">
                <a:latin typeface="Lucida Sans"/>
                <a:cs typeface="Lucida Sans"/>
              </a:rPr>
              <a:t>a</a:t>
            </a:r>
            <a:r>
              <a:rPr sz="3950" spc="65" dirty="0">
                <a:latin typeface="Lucida Sans"/>
                <a:cs typeface="Lucida Sans"/>
              </a:rPr>
              <a:t>c</a:t>
            </a:r>
            <a:r>
              <a:rPr sz="3950" spc="-235" dirty="0">
                <a:latin typeface="Lucida Sans"/>
                <a:cs typeface="Lucida Sans"/>
              </a:rPr>
              <a:t>i</a:t>
            </a:r>
            <a:r>
              <a:rPr sz="3950" spc="-135" dirty="0">
                <a:latin typeface="Lucida Sans"/>
                <a:cs typeface="Lucida Sans"/>
              </a:rPr>
              <a:t>ó</a:t>
            </a:r>
            <a:r>
              <a:rPr sz="3950" spc="-225" dirty="0">
                <a:latin typeface="Lucida Sans"/>
                <a:cs typeface="Lucida Sans"/>
              </a:rPr>
              <a:t>n  </a:t>
            </a:r>
            <a:r>
              <a:rPr sz="3950" spc="-254" dirty="0">
                <a:latin typeface="Lucida Sans"/>
                <a:cs typeface="Lucida Sans"/>
              </a:rPr>
              <a:t>nu</a:t>
            </a:r>
            <a:r>
              <a:rPr sz="3950" spc="-25" dirty="0">
                <a:latin typeface="Lucida Sans"/>
                <a:cs typeface="Lucida Sans"/>
              </a:rPr>
              <a:t>e</a:t>
            </a:r>
            <a:r>
              <a:rPr sz="3950" spc="-235" dirty="0">
                <a:latin typeface="Lucida Sans"/>
                <a:cs typeface="Lucida Sans"/>
              </a:rPr>
              <a:t>s</a:t>
            </a:r>
            <a:r>
              <a:rPr sz="3950" spc="-45" dirty="0">
                <a:latin typeface="Lucida Sans"/>
                <a:cs typeface="Lucida Sans"/>
              </a:rPr>
              <a:t>t</a:t>
            </a:r>
            <a:r>
              <a:rPr sz="3950" spc="-40" dirty="0">
                <a:latin typeface="Lucida Sans"/>
                <a:cs typeface="Lucida Sans"/>
              </a:rPr>
              <a:t>r</a:t>
            </a:r>
            <a:r>
              <a:rPr sz="3950" spc="-254" dirty="0">
                <a:latin typeface="Lucida Sans"/>
                <a:cs typeface="Lucida Sans"/>
              </a:rPr>
              <a:t>o</a:t>
            </a:r>
            <a:r>
              <a:rPr sz="3950" spc="-310" dirty="0">
                <a:latin typeface="Lucida Sans"/>
                <a:cs typeface="Lucida Sans"/>
              </a:rPr>
              <a:t>s</a:t>
            </a:r>
            <a:endParaRPr sz="3950">
              <a:latin typeface="Lucida Sans"/>
              <a:cs typeface="Lucida 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34488" y="6472945"/>
            <a:ext cx="2021839" cy="237426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>
              <a:lnSpc>
                <a:spcPts val="4570"/>
              </a:lnSpc>
              <a:spcBef>
                <a:spcPts val="415"/>
              </a:spcBef>
            </a:pPr>
            <a:r>
              <a:rPr sz="3950" spc="35" dirty="0">
                <a:latin typeface="Lucida Sans"/>
                <a:cs typeface="Lucida Sans"/>
              </a:rPr>
              <a:t>N</a:t>
            </a:r>
            <a:r>
              <a:rPr sz="3950" spc="90" dirty="0">
                <a:latin typeface="Lucida Sans"/>
                <a:cs typeface="Lucida Sans"/>
              </a:rPr>
              <a:t>a</a:t>
            </a:r>
            <a:r>
              <a:rPr sz="3950" spc="65" dirty="0">
                <a:latin typeface="Lucida Sans"/>
                <a:cs typeface="Lucida Sans"/>
              </a:rPr>
              <a:t>c</a:t>
            </a:r>
            <a:r>
              <a:rPr sz="3950" spc="-235" dirty="0">
                <a:latin typeface="Lucida Sans"/>
                <a:cs typeface="Lucida Sans"/>
              </a:rPr>
              <a:t>i</a:t>
            </a:r>
            <a:r>
              <a:rPr sz="3950" spc="-254" dirty="0">
                <a:latin typeface="Lucida Sans"/>
                <a:cs typeface="Lucida Sans"/>
              </a:rPr>
              <a:t>on</a:t>
            </a:r>
            <a:r>
              <a:rPr sz="3950" spc="90" dirty="0">
                <a:latin typeface="Lucida Sans"/>
                <a:cs typeface="Lucida Sans"/>
              </a:rPr>
              <a:t>a</a:t>
            </a:r>
            <a:r>
              <a:rPr sz="3950" spc="-320" dirty="0">
                <a:latin typeface="Lucida Sans"/>
                <a:cs typeface="Lucida Sans"/>
              </a:rPr>
              <a:t>l  </a:t>
            </a:r>
            <a:r>
              <a:rPr sz="3950" dirty="0">
                <a:latin typeface="Lucida Sans"/>
                <a:cs typeface="Lucida Sans"/>
              </a:rPr>
              <a:t>través  </a:t>
            </a:r>
            <a:r>
              <a:rPr sz="3950" spc="-55" dirty="0">
                <a:latin typeface="Lucida Sans"/>
                <a:cs typeface="Lucida Sans"/>
              </a:rPr>
              <a:t>directa  </a:t>
            </a:r>
            <a:r>
              <a:rPr sz="3950" spc="-140" dirty="0">
                <a:latin typeface="Lucida Sans"/>
                <a:cs typeface="Lucida Sans"/>
              </a:rPr>
              <a:t>clientes.</a:t>
            </a:r>
            <a:endParaRPr sz="3950">
              <a:latin typeface="Lucida Sans"/>
              <a:cs typeface="Lucida Sans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9635667" y="1283803"/>
            <a:ext cx="3001645" cy="1312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450" spc="730" dirty="0">
                <a:solidFill>
                  <a:srgbClr val="5083A1"/>
                </a:solidFill>
              </a:rPr>
              <a:t>V</a:t>
            </a:r>
            <a:r>
              <a:rPr sz="8450" spc="-785" dirty="0">
                <a:solidFill>
                  <a:srgbClr val="5083A1"/>
                </a:solidFill>
              </a:rPr>
              <a:t>i</a:t>
            </a:r>
            <a:r>
              <a:rPr sz="8450" spc="-1210" dirty="0">
                <a:solidFill>
                  <a:srgbClr val="5083A1"/>
                </a:solidFill>
              </a:rPr>
              <a:t>s</a:t>
            </a:r>
            <a:r>
              <a:rPr sz="8450" spc="-785" dirty="0">
                <a:solidFill>
                  <a:srgbClr val="5083A1"/>
                </a:solidFill>
              </a:rPr>
              <a:t>i</a:t>
            </a:r>
            <a:r>
              <a:rPr sz="8450" spc="-680" dirty="0">
                <a:solidFill>
                  <a:srgbClr val="5083A1"/>
                </a:solidFill>
              </a:rPr>
              <a:t>ó</a:t>
            </a:r>
            <a:r>
              <a:rPr sz="8450" spc="-985" dirty="0">
                <a:solidFill>
                  <a:srgbClr val="5083A1"/>
                </a:solidFill>
              </a:rPr>
              <a:t>n</a:t>
            </a:r>
            <a:endParaRPr sz="8450"/>
          </a:p>
        </p:txBody>
      </p:sp>
      <p:sp>
        <p:nvSpPr>
          <p:cNvPr id="11" name="object 11"/>
          <p:cNvSpPr txBox="1"/>
          <p:nvPr/>
        </p:nvSpPr>
        <p:spPr>
          <a:xfrm>
            <a:off x="16377423" y="932181"/>
            <a:ext cx="894715" cy="1076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900" b="1" spc="-985" dirty="0">
                <a:latin typeface="Lucida Sans"/>
                <a:cs typeface="Lucida Sans"/>
              </a:rPr>
              <a:t>01</a:t>
            </a:r>
            <a:endParaRPr sz="6900">
              <a:latin typeface="Lucida Sans"/>
              <a:cs typeface="Lucida San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5723806" y="7976203"/>
            <a:ext cx="2562224" cy="23107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62E7DA-34B8-48A4-EA17-E5354BBBE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865321"/>
            <a:ext cx="5994400" cy="1107996"/>
          </a:xfrm>
        </p:spPr>
        <p:txBody>
          <a:bodyPr/>
          <a:lstStyle/>
          <a:p>
            <a:r>
              <a:rPr lang="es-MX" dirty="0">
                <a:solidFill>
                  <a:schemeClr val="bg1"/>
                </a:solidFill>
              </a:rPr>
              <a:t>Contratos</a:t>
            </a:r>
          </a:p>
        </p:txBody>
      </p:sp>
      <p:sp>
        <p:nvSpPr>
          <p:cNvPr id="3" name="Diagrama de flujo: terminador 2">
            <a:extLst>
              <a:ext uri="{FF2B5EF4-FFF2-40B4-BE49-F238E27FC236}">
                <a16:creationId xmlns:a16="http://schemas.microsoft.com/office/drawing/2014/main" id="{7BE27D10-5641-4975-8543-A46B25406ED2}"/>
              </a:ext>
            </a:extLst>
          </p:cNvPr>
          <p:cNvSpPr/>
          <p:nvPr/>
        </p:nvSpPr>
        <p:spPr>
          <a:xfrm>
            <a:off x="381000" y="2547832"/>
            <a:ext cx="7848600" cy="1757468"/>
          </a:xfrm>
          <a:prstGeom prst="flowChartTerminator">
            <a:avLst/>
          </a:prstGeom>
          <a:solidFill>
            <a:srgbClr val="5184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Diagrama de flujo: terminador 5">
            <a:extLst>
              <a:ext uri="{FF2B5EF4-FFF2-40B4-BE49-F238E27FC236}">
                <a16:creationId xmlns:a16="http://schemas.microsoft.com/office/drawing/2014/main" id="{B625D3D7-9E5C-4D6E-AF97-C1044441EC1C}"/>
              </a:ext>
            </a:extLst>
          </p:cNvPr>
          <p:cNvSpPr/>
          <p:nvPr/>
        </p:nvSpPr>
        <p:spPr>
          <a:xfrm>
            <a:off x="2466753" y="3924300"/>
            <a:ext cx="7213600" cy="1757468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C894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A73D8E80-D915-4ED3-9454-1220D8B46055}"/>
              </a:ext>
            </a:extLst>
          </p:cNvPr>
          <p:cNvSpPr/>
          <p:nvPr/>
        </p:nvSpPr>
        <p:spPr>
          <a:xfrm>
            <a:off x="6810151" y="2534154"/>
            <a:ext cx="8607647" cy="7354125"/>
          </a:xfrm>
          <a:prstGeom prst="roundRect">
            <a:avLst/>
          </a:prstGeom>
          <a:solidFill>
            <a:srgbClr val="C894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Diagrama de flujo: conector 7">
            <a:extLst>
              <a:ext uri="{FF2B5EF4-FFF2-40B4-BE49-F238E27FC236}">
                <a16:creationId xmlns:a16="http://schemas.microsoft.com/office/drawing/2014/main" id="{FBF23697-4894-4433-A686-DD514CBCECC0}"/>
              </a:ext>
            </a:extLst>
          </p:cNvPr>
          <p:cNvSpPr/>
          <p:nvPr/>
        </p:nvSpPr>
        <p:spPr>
          <a:xfrm>
            <a:off x="13716000" y="6078279"/>
            <a:ext cx="4145512" cy="3810000"/>
          </a:xfrm>
          <a:prstGeom prst="flowChartConnector">
            <a:avLst/>
          </a:prstGeom>
          <a:solidFill>
            <a:srgbClr val="1E1F3B"/>
          </a:solidFill>
          <a:ln>
            <a:solidFill>
              <a:srgbClr val="1E1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5132D56-B2D6-44C0-9D20-DDC6773772B8}"/>
              </a:ext>
            </a:extLst>
          </p:cNvPr>
          <p:cNvSpPr txBox="1"/>
          <p:nvPr/>
        </p:nvSpPr>
        <p:spPr>
          <a:xfrm>
            <a:off x="2923953" y="4305300"/>
            <a:ext cx="401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/>
              <a:t>EMPRESA:</a:t>
            </a:r>
          </a:p>
          <a:p>
            <a:r>
              <a:rPr lang="es-ES" sz="18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INSTITUTO NACIONAL DE ENFERMEDADES RESPIRATORIAS ISMAEL COSIO VILLEGAS</a:t>
            </a:r>
            <a:endParaRPr lang="es-MX" dirty="0"/>
          </a:p>
          <a:p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5C5B914-734E-43EC-998C-A0795D5118A7}"/>
              </a:ext>
            </a:extLst>
          </p:cNvPr>
          <p:cNvSpPr txBox="1"/>
          <p:nvPr/>
        </p:nvSpPr>
        <p:spPr>
          <a:xfrm>
            <a:off x="1016000" y="2897118"/>
            <a:ext cx="587035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FECHA:</a:t>
            </a:r>
            <a:endParaRPr lang="es-MX" sz="24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_tradnl" sz="1800" b="1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20 DE ENERO DE 2019 AL 16 DE JUNIO DE 2019</a:t>
            </a:r>
            <a:endParaRPr lang="es-MX" b="1" dirty="0">
              <a:solidFill>
                <a:schemeClr val="bg1"/>
              </a:solidFill>
            </a:endParaRPr>
          </a:p>
          <a:p>
            <a:endParaRPr lang="es-MX" sz="18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653968D-F6E3-4A0E-8116-4DF1867619F2}"/>
              </a:ext>
            </a:extLst>
          </p:cNvPr>
          <p:cNvSpPr txBox="1"/>
          <p:nvPr/>
        </p:nvSpPr>
        <p:spPr>
          <a:xfrm>
            <a:off x="7317562" y="3197304"/>
            <a:ext cx="73890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</a:rPr>
              <a:t>CONCEPTO DE OBRA:</a:t>
            </a:r>
          </a:p>
          <a:p>
            <a:endParaRPr lang="es-MX" sz="2400" dirty="0">
              <a:solidFill>
                <a:schemeClr val="bg1"/>
              </a:solidFill>
            </a:endParaRPr>
          </a:p>
          <a:p>
            <a:r>
              <a:rPr lang="es-MX" sz="2400" b="1" dirty="0">
                <a:solidFill>
                  <a:schemeClr val="bg1"/>
                </a:solidFill>
              </a:rPr>
              <a:t>MANTENIMIENTO A SUBESTACIONES DE MEDIA TENSIÓN</a:t>
            </a:r>
          </a:p>
          <a:p>
            <a:endParaRPr lang="es-MX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D76FCD1-5FC0-4E8C-9D9F-005C09D4DDA0}"/>
              </a:ext>
            </a:extLst>
          </p:cNvPr>
          <p:cNvSpPr txBox="1"/>
          <p:nvPr/>
        </p:nvSpPr>
        <p:spPr>
          <a:xfrm>
            <a:off x="14935200" y="7059949"/>
            <a:ext cx="2286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</a:rPr>
              <a:t>LUGAR:</a:t>
            </a:r>
          </a:p>
          <a:p>
            <a:pPr algn="ctr"/>
            <a:endParaRPr lang="es-MX" sz="2400" b="1" dirty="0">
              <a:solidFill>
                <a:schemeClr val="bg1"/>
              </a:solidFill>
            </a:endParaRPr>
          </a:p>
          <a:p>
            <a:pPr algn="ctr"/>
            <a:r>
              <a:rPr lang="es-MX" b="1" dirty="0">
                <a:solidFill>
                  <a:schemeClr val="bg1"/>
                </a:solidFill>
              </a:rPr>
              <a:t>TLALPAN</a:t>
            </a:r>
          </a:p>
          <a:p>
            <a:endParaRPr lang="es-MX" b="1" dirty="0">
              <a:solidFill>
                <a:schemeClr val="bg1"/>
              </a:solidFill>
            </a:endParaRPr>
          </a:p>
          <a:p>
            <a:endParaRPr lang="es-MX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908B9B80-B24C-4D92-9FAE-8268AABB7C5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61" y="5960443"/>
            <a:ext cx="4761905" cy="4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0770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62E7DA-34B8-48A4-EA17-E5354BBBE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865321"/>
            <a:ext cx="5994400" cy="1107996"/>
          </a:xfrm>
        </p:spPr>
        <p:txBody>
          <a:bodyPr/>
          <a:lstStyle/>
          <a:p>
            <a:r>
              <a:rPr lang="es-MX" dirty="0">
                <a:solidFill>
                  <a:schemeClr val="bg1"/>
                </a:solidFill>
              </a:rPr>
              <a:t>Contratos</a:t>
            </a:r>
          </a:p>
        </p:txBody>
      </p:sp>
      <p:sp>
        <p:nvSpPr>
          <p:cNvPr id="3" name="Diagrama de flujo: terminador 2">
            <a:extLst>
              <a:ext uri="{FF2B5EF4-FFF2-40B4-BE49-F238E27FC236}">
                <a16:creationId xmlns:a16="http://schemas.microsoft.com/office/drawing/2014/main" id="{7BE27D10-5641-4975-8543-A46B25406ED2}"/>
              </a:ext>
            </a:extLst>
          </p:cNvPr>
          <p:cNvSpPr/>
          <p:nvPr/>
        </p:nvSpPr>
        <p:spPr>
          <a:xfrm>
            <a:off x="381000" y="2547832"/>
            <a:ext cx="7848600" cy="1757468"/>
          </a:xfrm>
          <a:prstGeom prst="flowChartTerminator">
            <a:avLst/>
          </a:prstGeom>
          <a:solidFill>
            <a:srgbClr val="5184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Diagrama de flujo: terminador 5">
            <a:extLst>
              <a:ext uri="{FF2B5EF4-FFF2-40B4-BE49-F238E27FC236}">
                <a16:creationId xmlns:a16="http://schemas.microsoft.com/office/drawing/2014/main" id="{B625D3D7-9E5C-4D6E-AF97-C1044441EC1C}"/>
              </a:ext>
            </a:extLst>
          </p:cNvPr>
          <p:cNvSpPr/>
          <p:nvPr/>
        </p:nvSpPr>
        <p:spPr>
          <a:xfrm>
            <a:off x="2466753" y="3924300"/>
            <a:ext cx="7213600" cy="1757468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C894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A73D8E80-D915-4ED3-9454-1220D8B46055}"/>
              </a:ext>
            </a:extLst>
          </p:cNvPr>
          <p:cNvSpPr/>
          <p:nvPr/>
        </p:nvSpPr>
        <p:spPr>
          <a:xfrm>
            <a:off x="6810151" y="2534154"/>
            <a:ext cx="8607647" cy="7354125"/>
          </a:xfrm>
          <a:prstGeom prst="roundRect">
            <a:avLst/>
          </a:prstGeom>
          <a:solidFill>
            <a:srgbClr val="C894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Diagrama de flujo: conector 7">
            <a:extLst>
              <a:ext uri="{FF2B5EF4-FFF2-40B4-BE49-F238E27FC236}">
                <a16:creationId xmlns:a16="http://schemas.microsoft.com/office/drawing/2014/main" id="{FBF23697-4894-4433-A686-DD514CBCECC0}"/>
              </a:ext>
            </a:extLst>
          </p:cNvPr>
          <p:cNvSpPr/>
          <p:nvPr/>
        </p:nvSpPr>
        <p:spPr>
          <a:xfrm>
            <a:off x="13716000" y="6078279"/>
            <a:ext cx="4145512" cy="3810000"/>
          </a:xfrm>
          <a:prstGeom prst="flowChartConnector">
            <a:avLst/>
          </a:prstGeom>
          <a:solidFill>
            <a:srgbClr val="1E1F3B"/>
          </a:solidFill>
          <a:ln>
            <a:solidFill>
              <a:srgbClr val="1E1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5132D56-B2D6-44C0-9D20-DDC6773772B8}"/>
              </a:ext>
            </a:extLst>
          </p:cNvPr>
          <p:cNvSpPr txBox="1"/>
          <p:nvPr/>
        </p:nvSpPr>
        <p:spPr>
          <a:xfrm>
            <a:off x="2923953" y="4305300"/>
            <a:ext cx="401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/>
              <a:t>EMPRESA:</a:t>
            </a:r>
            <a:endParaRPr lang="es-MX" sz="2400" dirty="0"/>
          </a:p>
          <a:p>
            <a:r>
              <a:rPr lang="es-MX" dirty="0"/>
              <a:t>GOBIERNO DEL ESTADO DE VERACRUZ</a:t>
            </a:r>
          </a:p>
          <a:p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5C5B914-734E-43EC-998C-A0795D5118A7}"/>
              </a:ext>
            </a:extLst>
          </p:cNvPr>
          <p:cNvSpPr txBox="1"/>
          <p:nvPr/>
        </p:nvSpPr>
        <p:spPr>
          <a:xfrm>
            <a:off x="1016000" y="2897118"/>
            <a:ext cx="5870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FECHA:</a:t>
            </a:r>
            <a:endParaRPr lang="es-MX" sz="24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MX" dirty="0">
                <a:solidFill>
                  <a:schemeClr val="bg1"/>
                </a:solidFill>
              </a:rPr>
              <a:t>31 DE MARZO DE 2020 A 30 DE JUNIO DE 2020</a:t>
            </a:r>
          </a:p>
          <a:p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653968D-F6E3-4A0E-8116-4DF1867619F2}"/>
              </a:ext>
            </a:extLst>
          </p:cNvPr>
          <p:cNvSpPr txBox="1"/>
          <p:nvPr/>
        </p:nvSpPr>
        <p:spPr>
          <a:xfrm>
            <a:off x="7317562" y="3197304"/>
            <a:ext cx="73890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</a:rPr>
              <a:t>CONCEPTO DE OBRA:</a:t>
            </a:r>
          </a:p>
          <a:p>
            <a:endParaRPr lang="es-MX" sz="2400" dirty="0">
              <a:solidFill>
                <a:schemeClr val="bg1"/>
              </a:solidFill>
            </a:endParaRPr>
          </a:p>
          <a:p>
            <a:r>
              <a:rPr lang="es-MX" sz="2400" b="1" dirty="0">
                <a:solidFill>
                  <a:schemeClr val="bg1"/>
                </a:solidFill>
              </a:rPr>
              <a:t>MANTENIMIENTO A SUBESTACIONES DE MEDIA TENSIÓN</a:t>
            </a:r>
          </a:p>
          <a:p>
            <a:endParaRPr lang="es-MX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D76FCD1-5FC0-4E8C-9D9F-005C09D4DDA0}"/>
              </a:ext>
            </a:extLst>
          </p:cNvPr>
          <p:cNvSpPr txBox="1"/>
          <p:nvPr/>
        </p:nvSpPr>
        <p:spPr>
          <a:xfrm>
            <a:off x="14935200" y="7059949"/>
            <a:ext cx="2286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</a:rPr>
              <a:t>LUGAR:</a:t>
            </a:r>
          </a:p>
          <a:p>
            <a:pPr algn="ctr"/>
            <a:endParaRPr lang="es-MX" sz="2400" b="1" dirty="0">
              <a:solidFill>
                <a:schemeClr val="bg1"/>
              </a:solidFill>
            </a:endParaRPr>
          </a:p>
          <a:p>
            <a:pPr algn="ctr"/>
            <a:r>
              <a:rPr lang="es-MX" b="1" dirty="0">
                <a:solidFill>
                  <a:schemeClr val="bg1"/>
                </a:solidFill>
              </a:rPr>
              <a:t>VERACRUZ</a:t>
            </a:r>
          </a:p>
          <a:p>
            <a:endParaRPr lang="es-MX" b="1" dirty="0">
              <a:solidFill>
                <a:schemeClr val="bg1"/>
              </a:solidFill>
            </a:endParaRPr>
          </a:p>
          <a:p>
            <a:endParaRPr lang="es-MX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272C87A-E44F-46BF-BDCF-CDE2AAAABEF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61" y="5960443"/>
            <a:ext cx="4761905" cy="4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3356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62E7DA-34B8-48A4-EA17-E5354BBBE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865321"/>
            <a:ext cx="5994400" cy="1107996"/>
          </a:xfrm>
        </p:spPr>
        <p:txBody>
          <a:bodyPr/>
          <a:lstStyle/>
          <a:p>
            <a:r>
              <a:rPr lang="es-MX" dirty="0">
                <a:solidFill>
                  <a:schemeClr val="bg1"/>
                </a:solidFill>
              </a:rPr>
              <a:t>Contratos</a:t>
            </a:r>
          </a:p>
        </p:txBody>
      </p:sp>
      <p:sp>
        <p:nvSpPr>
          <p:cNvPr id="3" name="Diagrama de flujo: terminador 2">
            <a:extLst>
              <a:ext uri="{FF2B5EF4-FFF2-40B4-BE49-F238E27FC236}">
                <a16:creationId xmlns:a16="http://schemas.microsoft.com/office/drawing/2014/main" id="{7BE27D10-5641-4975-8543-A46B25406ED2}"/>
              </a:ext>
            </a:extLst>
          </p:cNvPr>
          <p:cNvSpPr/>
          <p:nvPr/>
        </p:nvSpPr>
        <p:spPr>
          <a:xfrm>
            <a:off x="381000" y="2547832"/>
            <a:ext cx="7848600" cy="1757468"/>
          </a:xfrm>
          <a:prstGeom prst="flowChartTerminator">
            <a:avLst/>
          </a:prstGeom>
          <a:solidFill>
            <a:srgbClr val="5184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Diagrama de flujo: terminador 5">
            <a:extLst>
              <a:ext uri="{FF2B5EF4-FFF2-40B4-BE49-F238E27FC236}">
                <a16:creationId xmlns:a16="http://schemas.microsoft.com/office/drawing/2014/main" id="{B625D3D7-9E5C-4D6E-AF97-C1044441EC1C}"/>
              </a:ext>
            </a:extLst>
          </p:cNvPr>
          <p:cNvSpPr/>
          <p:nvPr/>
        </p:nvSpPr>
        <p:spPr>
          <a:xfrm>
            <a:off x="2466753" y="3924300"/>
            <a:ext cx="7213600" cy="1757468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C894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A73D8E80-D915-4ED3-9454-1220D8B46055}"/>
              </a:ext>
            </a:extLst>
          </p:cNvPr>
          <p:cNvSpPr/>
          <p:nvPr/>
        </p:nvSpPr>
        <p:spPr>
          <a:xfrm>
            <a:off x="6843233" y="2534154"/>
            <a:ext cx="8607647" cy="7354125"/>
          </a:xfrm>
          <a:prstGeom prst="roundRect">
            <a:avLst/>
          </a:prstGeom>
          <a:solidFill>
            <a:srgbClr val="C894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Diagrama de flujo: conector 7">
            <a:extLst>
              <a:ext uri="{FF2B5EF4-FFF2-40B4-BE49-F238E27FC236}">
                <a16:creationId xmlns:a16="http://schemas.microsoft.com/office/drawing/2014/main" id="{FBF23697-4894-4433-A686-DD514CBCECC0}"/>
              </a:ext>
            </a:extLst>
          </p:cNvPr>
          <p:cNvSpPr/>
          <p:nvPr/>
        </p:nvSpPr>
        <p:spPr>
          <a:xfrm>
            <a:off x="13716000" y="6078279"/>
            <a:ext cx="4145512" cy="3810000"/>
          </a:xfrm>
          <a:prstGeom prst="flowChartConnector">
            <a:avLst/>
          </a:prstGeom>
          <a:solidFill>
            <a:srgbClr val="1E1F3B"/>
          </a:solidFill>
          <a:ln>
            <a:solidFill>
              <a:srgbClr val="1E1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5132D56-B2D6-44C0-9D20-DDC6773772B8}"/>
              </a:ext>
            </a:extLst>
          </p:cNvPr>
          <p:cNvSpPr txBox="1"/>
          <p:nvPr/>
        </p:nvSpPr>
        <p:spPr>
          <a:xfrm>
            <a:off x="2830033" y="4305300"/>
            <a:ext cx="401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/>
              <a:t>EMPRESA:</a:t>
            </a:r>
            <a:endParaRPr lang="es-MX" sz="2400" dirty="0"/>
          </a:p>
          <a:p>
            <a:r>
              <a:rPr lang="es-MX" sz="18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ARAMON CONSTRUCCIONES S.A. DE C.V. </a:t>
            </a:r>
            <a:endParaRPr lang="es-MX" dirty="0"/>
          </a:p>
          <a:p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5C5B914-734E-43EC-998C-A0795D5118A7}"/>
              </a:ext>
            </a:extLst>
          </p:cNvPr>
          <p:cNvSpPr txBox="1"/>
          <p:nvPr/>
        </p:nvSpPr>
        <p:spPr>
          <a:xfrm>
            <a:off x="1016000" y="2897118"/>
            <a:ext cx="5870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FECHA:</a:t>
            </a:r>
            <a:endParaRPr lang="es-MX" sz="24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MX" sz="18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29 DE AGOSTO DE 2020 A 25 DE ENERO DE 2021</a:t>
            </a:r>
            <a:endParaRPr lang="es-MX" dirty="0">
              <a:solidFill>
                <a:schemeClr val="bg1"/>
              </a:solidFill>
            </a:endParaRPr>
          </a:p>
          <a:p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653968D-F6E3-4A0E-8116-4DF1867619F2}"/>
              </a:ext>
            </a:extLst>
          </p:cNvPr>
          <p:cNvSpPr txBox="1"/>
          <p:nvPr/>
        </p:nvSpPr>
        <p:spPr>
          <a:xfrm>
            <a:off x="7317562" y="3197304"/>
            <a:ext cx="73890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</a:rPr>
              <a:t>CONCEPTO DE OBRA:</a:t>
            </a:r>
          </a:p>
          <a:p>
            <a:endParaRPr lang="es-MX" sz="2400" dirty="0">
              <a:solidFill>
                <a:schemeClr val="bg1"/>
              </a:solidFill>
            </a:endParaRPr>
          </a:p>
          <a:p>
            <a:r>
              <a:rPr lang="es-MX" sz="2400" b="1" dirty="0">
                <a:solidFill>
                  <a:schemeClr val="bg1"/>
                </a:solidFill>
              </a:rPr>
              <a:t>MANTENIMIENTO A SUBESTACIONES DE MEDIA TENSIÓN</a:t>
            </a:r>
          </a:p>
          <a:p>
            <a:endParaRPr lang="es-MX" dirty="0"/>
          </a:p>
          <a:p>
            <a:r>
              <a:rPr lang="es-MX" sz="1800" b="1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(INCLUYE TRANSFORMADORES, TABLEROS Y PLANTAS DE EMERGENCIA)</a:t>
            </a:r>
            <a:endParaRPr lang="es-MX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D76FCD1-5FC0-4E8C-9D9F-005C09D4DDA0}"/>
              </a:ext>
            </a:extLst>
          </p:cNvPr>
          <p:cNvSpPr txBox="1"/>
          <p:nvPr/>
        </p:nvSpPr>
        <p:spPr>
          <a:xfrm>
            <a:off x="14706600" y="7152282"/>
            <a:ext cx="2286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</a:rPr>
              <a:t>LUGAR:</a:t>
            </a:r>
          </a:p>
          <a:p>
            <a:endParaRPr lang="es-MX" sz="2400" b="1" dirty="0">
              <a:solidFill>
                <a:schemeClr val="bg1"/>
              </a:solidFill>
            </a:endParaRPr>
          </a:p>
          <a:p>
            <a:pPr algn="ctr"/>
            <a:r>
              <a:rPr lang="es-MX" sz="2400" b="1" dirty="0">
                <a:solidFill>
                  <a:schemeClr val="bg1"/>
                </a:solidFill>
              </a:rPr>
              <a:t>CIUDAD DE MÉXICO</a:t>
            </a:r>
            <a:endParaRPr lang="es-MX" b="1" dirty="0">
              <a:solidFill>
                <a:schemeClr val="bg1"/>
              </a:solidFill>
            </a:endParaRPr>
          </a:p>
          <a:p>
            <a:endParaRPr lang="es-MX" b="1" dirty="0">
              <a:solidFill>
                <a:schemeClr val="bg1"/>
              </a:solidFill>
            </a:endParaRPr>
          </a:p>
          <a:p>
            <a:endParaRPr lang="es-MX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9A88A09C-3B11-4308-A00B-2A6D735BFFD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61" y="5960443"/>
            <a:ext cx="4761905" cy="4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1598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62E7DA-34B8-48A4-EA17-E5354BBBE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865321"/>
            <a:ext cx="5994400" cy="1107996"/>
          </a:xfrm>
        </p:spPr>
        <p:txBody>
          <a:bodyPr/>
          <a:lstStyle/>
          <a:p>
            <a:r>
              <a:rPr lang="es-MX" dirty="0">
                <a:solidFill>
                  <a:schemeClr val="bg1"/>
                </a:solidFill>
              </a:rPr>
              <a:t>Contratos</a:t>
            </a:r>
          </a:p>
        </p:txBody>
      </p:sp>
      <p:sp>
        <p:nvSpPr>
          <p:cNvPr id="3" name="Diagrama de flujo: terminador 2">
            <a:extLst>
              <a:ext uri="{FF2B5EF4-FFF2-40B4-BE49-F238E27FC236}">
                <a16:creationId xmlns:a16="http://schemas.microsoft.com/office/drawing/2014/main" id="{7BE27D10-5641-4975-8543-A46B25406ED2}"/>
              </a:ext>
            </a:extLst>
          </p:cNvPr>
          <p:cNvSpPr/>
          <p:nvPr/>
        </p:nvSpPr>
        <p:spPr>
          <a:xfrm>
            <a:off x="381000" y="2547832"/>
            <a:ext cx="7848600" cy="1757468"/>
          </a:xfrm>
          <a:prstGeom prst="flowChartTerminator">
            <a:avLst/>
          </a:prstGeom>
          <a:solidFill>
            <a:srgbClr val="5184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Diagrama de flujo: terminador 5">
            <a:extLst>
              <a:ext uri="{FF2B5EF4-FFF2-40B4-BE49-F238E27FC236}">
                <a16:creationId xmlns:a16="http://schemas.microsoft.com/office/drawing/2014/main" id="{B625D3D7-9E5C-4D6E-AF97-C1044441EC1C}"/>
              </a:ext>
            </a:extLst>
          </p:cNvPr>
          <p:cNvSpPr/>
          <p:nvPr/>
        </p:nvSpPr>
        <p:spPr>
          <a:xfrm>
            <a:off x="2466753" y="3924300"/>
            <a:ext cx="7213600" cy="1757468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C894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A73D8E80-D915-4ED3-9454-1220D8B46055}"/>
              </a:ext>
            </a:extLst>
          </p:cNvPr>
          <p:cNvSpPr/>
          <p:nvPr/>
        </p:nvSpPr>
        <p:spPr>
          <a:xfrm>
            <a:off x="6843233" y="2534154"/>
            <a:ext cx="8607647" cy="7354125"/>
          </a:xfrm>
          <a:prstGeom prst="roundRect">
            <a:avLst/>
          </a:prstGeom>
          <a:solidFill>
            <a:srgbClr val="C894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Diagrama de flujo: conector 7">
            <a:extLst>
              <a:ext uri="{FF2B5EF4-FFF2-40B4-BE49-F238E27FC236}">
                <a16:creationId xmlns:a16="http://schemas.microsoft.com/office/drawing/2014/main" id="{FBF23697-4894-4433-A686-DD514CBCECC0}"/>
              </a:ext>
            </a:extLst>
          </p:cNvPr>
          <p:cNvSpPr/>
          <p:nvPr/>
        </p:nvSpPr>
        <p:spPr>
          <a:xfrm>
            <a:off x="13716000" y="6078279"/>
            <a:ext cx="4145512" cy="3810000"/>
          </a:xfrm>
          <a:prstGeom prst="flowChartConnector">
            <a:avLst/>
          </a:prstGeom>
          <a:solidFill>
            <a:srgbClr val="1E1F3B"/>
          </a:solidFill>
          <a:ln>
            <a:solidFill>
              <a:srgbClr val="1E1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5132D56-B2D6-44C0-9D20-DDC6773772B8}"/>
              </a:ext>
            </a:extLst>
          </p:cNvPr>
          <p:cNvSpPr txBox="1"/>
          <p:nvPr/>
        </p:nvSpPr>
        <p:spPr>
          <a:xfrm>
            <a:off x="2830033" y="4305300"/>
            <a:ext cx="4013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/>
              <a:t>EMPRESA:</a:t>
            </a:r>
          </a:p>
          <a:p>
            <a:r>
              <a:rPr lang="es-MX" dirty="0"/>
              <a:t>SERVICIOS AUXILIAIRES INDUSTRIALES DE MÉXICO S.A. DE C.V.</a:t>
            </a:r>
          </a:p>
          <a:p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5C5B914-734E-43EC-998C-A0795D5118A7}"/>
              </a:ext>
            </a:extLst>
          </p:cNvPr>
          <p:cNvSpPr txBox="1"/>
          <p:nvPr/>
        </p:nvSpPr>
        <p:spPr>
          <a:xfrm>
            <a:off x="1016000" y="2897118"/>
            <a:ext cx="5870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FECHA:</a:t>
            </a:r>
            <a:endParaRPr lang="es-MX" sz="24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04 DE DICIEMBRE DE 2022 A 04 DE MARZO DE 2023</a:t>
            </a:r>
            <a:endParaRPr lang="es-MX" dirty="0">
              <a:solidFill>
                <a:schemeClr val="bg1"/>
              </a:solidFill>
            </a:endParaRPr>
          </a:p>
          <a:p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653968D-F6E3-4A0E-8116-4DF1867619F2}"/>
              </a:ext>
            </a:extLst>
          </p:cNvPr>
          <p:cNvSpPr txBox="1"/>
          <p:nvPr/>
        </p:nvSpPr>
        <p:spPr>
          <a:xfrm>
            <a:off x="7317562" y="3197304"/>
            <a:ext cx="73890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</a:rPr>
              <a:t>CONCEPTO DE OBRA:</a:t>
            </a:r>
          </a:p>
          <a:p>
            <a:endParaRPr lang="es-MX" sz="2400" dirty="0">
              <a:solidFill>
                <a:schemeClr val="bg1"/>
              </a:solidFill>
            </a:endParaRPr>
          </a:p>
          <a:p>
            <a:r>
              <a:rPr lang="es-MX" sz="2400" b="1" dirty="0">
                <a:solidFill>
                  <a:schemeClr val="bg1"/>
                </a:solidFill>
              </a:rPr>
              <a:t>MANTENIMIENTO A PLANTAS DE EMERGENCIA</a:t>
            </a:r>
            <a:endParaRPr lang="es-MX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D76FCD1-5FC0-4E8C-9D9F-005C09D4DDA0}"/>
              </a:ext>
            </a:extLst>
          </p:cNvPr>
          <p:cNvSpPr txBox="1"/>
          <p:nvPr/>
        </p:nvSpPr>
        <p:spPr>
          <a:xfrm>
            <a:off x="14706600" y="7152282"/>
            <a:ext cx="2286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</a:rPr>
              <a:t>LUGAR:</a:t>
            </a:r>
          </a:p>
          <a:p>
            <a:endParaRPr lang="es-MX" sz="2400" b="1" dirty="0">
              <a:solidFill>
                <a:schemeClr val="bg1"/>
              </a:solidFill>
            </a:endParaRPr>
          </a:p>
          <a:p>
            <a:pPr algn="ctr"/>
            <a:r>
              <a:rPr lang="es-MX" sz="2400" b="1" dirty="0">
                <a:solidFill>
                  <a:schemeClr val="bg1"/>
                </a:solidFill>
              </a:rPr>
              <a:t>CAMPECHE</a:t>
            </a:r>
            <a:endParaRPr lang="es-MX" b="1" dirty="0">
              <a:solidFill>
                <a:schemeClr val="bg1"/>
              </a:solidFill>
            </a:endParaRPr>
          </a:p>
          <a:p>
            <a:endParaRPr lang="es-MX" b="1" dirty="0">
              <a:solidFill>
                <a:schemeClr val="bg1"/>
              </a:solidFill>
            </a:endParaRPr>
          </a:p>
          <a:p>
            <a:endParaRPr lang="es-MX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A6848D66-F20D-4BA4-A90F-3EFA29513A2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61" y="5960443"/>
            <a:ext cx="4761905" cy="4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6848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62E7DA-34B8-48A4-EA17-E5354BBBE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865321"/>
            <a:ext cx="5994400" cy="1107996"/>
          </a:xfrm>
        </p:spPr>
        <p:txBody>
          <a:bodyPr/>
          <a:lstStyle/>
          <a:p>
            <a:r>
              <a:rPr lang="es-MX" dirty="0">
                <a:solidFill>
                  <a:schemeClr val="bg1"/>
                </a:solidFill>
              </a:rPr>
              <a:t>Contratos</a:t>
            </a:r>
          </a:p>
        </p:txBody>
      </p:sp>
      <p:sp>
        <p:nvSpPr>
          <p:cNvPr id="3" name="Diagrama de flujo: terminador 2">
            <a:extLst>
              <a:ext uri="{FF2B5EF4-FFF2-40B4-BE49-F238E27FC236}">
                <a16:creationId xmlns:a16="http://schemas.microsoft.com/office/drawing/2014/main" id="{7BE27D10-5641-4975-8543-A46B25406ED2}"/>
              </a:ext>
            </a:extLst>
          </p:cNvPr>
          <p:cNvSpPr/>
          <p:nvPr/>
        </p:nvSpPr>
        <p:spPr>
          <a:xfrm>
            <a:off x="381000" y="2547832"/>
            <a:ext cx="7848600" cy="1757468"/>
          </a:xfrm>
          <a:prstGeom prst="flowChartTerminator">
            <a:avLst/>
          </a:prstGeom>
          <a:solidFill>
            <a:srgbClr val="5184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Diagrama de flujo: terminador 5">
            <a:extLst>
              <a:ext uri="{FF2B5EF4-FFF2-40B4-BE49-F238E27FC236}">
                <a16:creationId xmlns:a16="http://schemas.microsoft.com/office/drawing/2014/main" id="{B625D3D7-9E5C-4D6E-AF97-C1044441EC1C}"/>
              </a:ext>
            </a:extLst>
          </p:cNvPr>
          <p:cNvSpPr/>
          <p:nvPr/>
        </p:nvSpPr>
        <p:spPr>
          <a:xfrm>
            <a:off x="2466753" y="3924300"/>
            <a:ext cx="7213600" cy="1757468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C894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A73D8E80-D915-4ED3-9454-1220D8B46055}"/>
              </a:ext>
            </a:extLst>
          </p:cNvPr>
          <p:cNvSpPr/>
          <p:nvPr/>
        </p:nvSpPr>
        <p:spPr>
          <a:xfrm>
            <a:off x="6843233" y="2534154"/>
            <a:ext cx="8607647" cy="7354125"/>
          </a:xfrm>
          <a:prstGeom prst="roundRect">
            <a:avLst/>
          </a:prstGeom>
          <a:solidFill>
            <a:srgbClr val="C894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Diagrama de flujo: conector 7">
            <a:extLst>
              <a:ext uri="{FF2B5EF4-FFF2-40B4-BE49-F238E27FC236}">
                <a16:creationId xmlns:a16="http://schemas.microsoft.com/office/drawing/2014/main" id="{FBF23697-4894-4433-A686-DD514CBCECC0}"/>
              </a:ext>
            </a:extLst>
          </p:cNvPr>
          <p:cNvSpPr/>
          <p:nvPr/>
        </p:nvSpPr>
        <p:spPr>
          <a:xfrm>
            <a:off x="13716000" y="6078279"/>
            <a:ext cx="4145512" cy="3810000"/>
          </a:xfrm>
          <a:prstGeom prst="flowChartConnector">
            <a:avLst/>
          </a:prstGeom>
          <a:solidFill>
            <a:srgbClr val="1E1F3B"/>
          </a:solidFill>
          <a:ln>
            <a:solidFill>
              <a:srgbClr val="1E1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5132D56-B2D6-44C0-9D20-DDC6773772B8}"/>
              </a:ext>
            </a:extLst>
          </p:cNvPr>
          <p:cNvSpPr txBox="1"/>
          <p:nvPr/>
        </p:nvSpPr>
        <p:spPr>
          <a:xfrm>
            <a:off x="2830033" y="4305300"/>
            <a:ext cx="4013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/>
              <a:t>EMPRESA:</a:t>
            </a:r>
          </a:p>
          <a:p>
            <a:r>
              <a:rPr lang="pt-BR" dirty="0"/>
              <a:t>CORPORATIVO HOSPITAL SATÉLITE, S. A. DE C. V.</a:t>
            </a:r>
            <a:endParaRPr lang="es-MX" dirty="0"/>
          </a:p>
          <a:p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5C5B914-734E-43EC-998C-A0795D5118A7}"/>
              </a:ext>
            </a:extLst>
          </p:cNvPr>
          <p:cNvSpPr txBox="1"/>
          <p:nvPr/>
        </p:nvSpPr>
        <p:spPr>
          <a:xfrm>
            <a:off x="1016000" y="2897118"/>
            <a:ext cx="5870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FECHA:</a:t>
            </a:r>
            <a:endParaRPr lang="es-MX" sz="24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MX" dirty="0">
                <a:solidFill>
                  <a:schemeClr val="bg1"/>
                </a:solidFill>
              </a:rPr>
              <a:t>04 DE MAYO DE 2023 A 04 DE JULIO DE 2023</a:t>
            </a:r>
          </a:p>
          <a:p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653968D-F6E3-4A0E-8116-4DF1867619F2}"/>
              </a:ext>
            </a:extLst>
          </p:cNvPr>
          <p:cNvSpPr txBox="1"/>
          <p:nvPr/>
        </p:nvSpPr>
        <p:spPr>
          <a:xfrm>
            <a:off x="7317562" y="3197304"/>
            <a:ext cx="73890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</a:rPr>
              <a:t>CONCEPTO DE OBRA:</a:t>
            </a:r>
          </a:p>
          <a:p>
            <a:endParaRPr lang="es-MX" sz="2400" dirty="0">
              <a:solidFill>
                <a:schemeClr val="bg1"/>
              </a:solidFill>
            </a:endParaRPr>
          </a:p>
          <a:p>
            <a:r>
              <a:rPr lang="es-MX" sz="2400" b="1" dirty="0">
                <a:solidFill>
                  <a:schemeClr val="bg1"/>
                </a:solidFill>
              </a:rPr>
              <a:t>SUMINISTRO E INSTALACIÓN DE UNA PLANTA DE EMERGENCIA</a:t>
            </a:r>
          </a:p>
          <a:p>
            <a:endParaRPr lang="es-MX" sz="2400" dirty="0">
              <a:solidFill>
                <a:schemeClr val="bg1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D76FCD1-5FC0-4E8C-9D9F-005C09D4DDA0}"/>
              </a:ext>
            </a:extLst>
          </p:cNvPr>
          <p:cNvSpPr txBox="1"/>
          <p:nvPr/>
        </p:nvSpPr>
        <p:spPr>
          <a:xfrm>
            <a:off x="14706600" y="7152282"/>
            <a:ext cx="2286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</a:rPr>
              <a:t>LUGAR:</a:t>
            </a:r>
          </a:p>
          <a:p>
            <a:endParaRPr lang="es-MX" sz="2400" b="1" dirty="0">
              <a:solidFill>
                <a:schemeClr val="bg1"/>
              </a:solidFill>
            </a:endParaRPr>
          </a:p>
          <a:p>
            <a:pPr algn="ctr"/>
            <a:r>
              <a:rPr lang="es-MX" sz="2400" b="1" dirty="0">
                <a:solidFill>
                  <a:schemeClr val="bg1"/>
                </a:solidFill>
              </a:rPr>
              <a:t>CIUDAD DE MÉXICO</a:t>
            </a:r>
            <a:endParaRPr lang="es-MX" b="1" dirty="0">
              <a:solidFill>
                <a:schemeClr val="bg1"/>
              </a:solidFill>
            </a:endParaRPr>
          </a:p>
          <a:p>
            <a:endParaRPr lang="es-MX" b="1" dirty="0">
              <a:solidFill>
                <a:schemeClr val="bg1"/>
              </a:solidFill>
            </a:endParaRPr>
          </a:p>
          <a:p>
            <a:endParaRPr lang="es-MX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0532AE79-F9C0-424E-B7E4-309E709D42B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61" y="5960443"/>
            <a:ext cx="4761905" cy="4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7118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62E7DA-34B8-48A4-EA17-E5354BBBE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865321"/>
            <a:ext cx="5994400" cy="1107996"/>
          </a:xfrm>
        </p:spPr>
        <p:txBody>
          <a:bodyPr/>
          <a:lstStyle/>
          <a:p>
            <a:r>
              <a:rPr lang="es-MX" dirty="0">
                <a:solidFill>
                  <a:schemeClr val="bg1"/>
                </a:solidFill>
              </a:rPr>
              <a:t>Contratos</a:t>
            </a:r>
          </a:p>
        </p:txBody>
      </p:sp>
      <p:sp>
        <p:nvSpPr>
          <p:cNvPr id="3" name="Diagrama de flujo: terminador 2">
            <a:extLst>
              <a:ext uri="{FF2B5EF4-FFF2-40B4-BE49-F238E27FC236}">
                <a16:creationId xmlns:a16="http://schemas.microsoft.com/office/drawing/2014/main" id="{7BE27D10-5641-4975-8543-A46B25406ED2}"/>
              </a:ext>
            </a:extLst>
          </p:cNvPr>
          <p:cNvSpPr/>
          <p:nvPr/>
        </p:nvSpPr>
        <p:spPr>
          <a:xfrm>
            <a:off x="381000" y="2547832"/>
            <a:ext cx="7848600" cy="1757468"/>
          </a:xfrm>
          <a:prstGeom prst="flowChartTerminator">
            <a:avLst/>
          </a:prstGeom>
          <a:solidFill>
            <a:srgbClr val="5184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Diagrama de flujo: terminador 5">
            <a:extLst>
              <a:ext uri="{FF2B5EF4-FFF2-40B4-BE49-F238E27FC236}">
                <a16:creationId xmlns:a16="http://schemas.microsoft.com/office/drawing/2014/main" id="{B625D3D7-9E5C-4D6E-AF97-C1044441EC1C}"/>
              </a:ext>
            </a:extLst>
          </p:cNvPr>
          <p:cNvSpPr/>
          <p:nvPr/>
        </p:nvSpPr>
        <p:spPr>
          <a:xfrm>
            <a:off x="2466753" y="3924300"/>
            <a:ext cx="7213600" cy="1757468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C894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A73D8E80-D915-4ED3-9454-1220D8B46055}"/>
              </a:ext>
            </a:extLst>
          </p:cNvPr>
          <p:cNvSpPr/>
          <p:nvPr/>
        </p:nvSpPr>
        <p:spPr>
          <a:xfrm>
            <a:off x="6843233" y="2534154"/>
            <a:ext cx="8607647" cy="7354125"/>
          </a:xfrm>
          <a:prstGeom prst="roundRect">
            <a:avLst/>
          </a:prstGeom>
          <a:solidFill>
            <a:srgbClr val="C894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Diagrama de flujo: conector 7">
            <a:extLst>
              <a:ext uri="{FF2B5EF4-FFF2-40B4-BE49-F238E27FC236}">
                <a16:creationId xmlns:a16="http://schemas.microsoft.com/office/drawing/2014/main" id="{FBF23697-4894-4433-A686-DD514CBCECC0}"/>
              </a:ext>
            </a:extLst>
          </p:cNvPr>
          <p:cNvSpPr/>
          <p:nvPr/>
        </p:nvSpPr>
        <p:spPr>
          <a:xfrm>
            <a:off x="13716000" y="6078279"/>
            <a:ext cx="4145512" cy="3810000"/>
          </a:xfrm>
          <a:prstGeom prst="flowChartConnector">
            <a:avLst/>
          </a:prstGeom>
          <a:solidFill>
            <a:srgbClr val="1E1F3B"/>
          </a:solidFill>
          <a:ln>
            <a:solidFill>
              <a:srgbClr val="1E1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5132D56-B2D6-44C0-9D20-DDC6773772B8}"/>
              </a:ext>
            </a:extLst>
          </p:cNvPr>
          <p:cNvSpPr txBox="1"/>
          <p:nvPr/>
        </p:nvSpPr>
        <p:spPr>
          <a:xfrm>
            <a:off x="2830033" y="4305300"/>
            <a:ext cx="401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/>
              <a:t>EMPRESA:</a:t>
            </a:r>
            <a:endParaRPr lang="es-MX" sz="2400" dirty="0"/>
          </a:p>
          <a:p>
            <a:r>
              <a:rPr lang="es-MX" dirty="0"/>
              <a:t>COLSUL_ALT CA S.A. DE C.V.</a:t>
            </a:r>
          </a:p>
          <a:p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5C5B914-734E-43EC-998C-A0795D5118A7}"/>
              </a:ext>
            </a:extLst>
          </p:cNvPr>
          <p:cNvSpPr txBox="1"/>
          <p:nvPr/>
        </p:nvSpPr>
        <p:spPr>
          <a:xfrm>
            <a:off x="1016000" y="2897118"/>
            <a:ext cx="5870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FECHA:</a:t>
            </a:r>
            <a:endParaRPr lang="es-MX" sz="24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dirty="0">
                <a:solidFill>
                  <a:schemeClr val="bg1"/>
                </a:solidFill>
              </a:rPr>
              <a:t>1 DE NOVIEMBRE DE 2018 A 31 DE DICIEMBRE DE 2018.</a:t>
            </a:r>
            <a:endParaRPr lang="es-MX" dirty="0">
              <a:solidFill>
                <a:schemeClr val="bg1"/>
              </a:solidFill>
            </a:endParaRPr>
          </a:p>
          <a:p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653968D-F6E3-4A0E-8116-4DF1867619F2}"/>
              </a:ext>
            </a:extLst>
          </p:cNvPr>
          <p:cNvSpPr txBox="1"/>
          <p:nvPr/>
        </p:nvSpPr>
        <p:spPr>
          <a:xfrm>
            <a:off x="7317562" y="3197304"/>
            <a:ext cx="73890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</a:rPr>
              <a:t>CONCEPTO DE OBRA:</a:t>
            </a:r>
          </a:p>
          <a:p>
            <a:endParaRPr lang="es-MX" sz="2400" dirty="0">
              <a:solidFill>
                <a:schemeClr val="bg1"/>
              </a:solidFill>
            </a:endParaRPr>
          </a:p>
          <a:p>
            <a:r>
              <a:rPr lang="es-MX" sz="2400" b="1" dirty="0">
                <a:solidFill>
                  <a:schemeClr val="bg1"/>
                </a:solidFill>
              </a:rPr>
              <a:t>MANTENIMIENTO A SUBESTACIONES</a:t>
            </a:r>
          </a:p>
          <a:p>
            <a:endParaRPr lang="es-MX" sz="2400" dirty="0">
              <a:solidFill>
                <a:schemeClr val="bg1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D76FCD1-5FC0-4E8C-9D9F-005C09D4DDA0}"/>
              </a:ext>
            </a:extLst>
          </p:cNvPr>
          <p:cNvSpPr txBox="1"/>
          <p:nvPr/>
        </p:nvSpPr>
        <p:spPr>
          <a:xfrm>
            <a:off x="14706600" y="7152282"/>
            <a:ext cx="2286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</a:rPr>
              <a:t>LUGAR:</a:t>
            </a:r>
          </a:p>
          <a:p>
            <a:endParaRPr lang="es-MX" sz="2400" b="1" dirty="0">
              <a:solidFill>
                <a:schemeClr val="bg1"/>
              </a:solidFill>
            </a:endParaRPr>
          </a:p>
          <a:p>
            <a:pPr algn="ctr"/>
            <a:r>
              <a:rPr lang="es-MX" sz="2400" b="1" dirty="0">
                <a:solidFill>
                  <a:schemeClr val="bg1"/>
                </a:solidFill>
              </a:rPr>
              <a:t>CIUDAD DE MÉXICO</a:t>
            </a:r>
            <a:endParaRPr lang="es-MX" b="1" dirty="0">
              <a:solidFill>
                <a:schemeClr val="bg1"/>
              </a:solidFill>
            </a:endParaRPr>
          </a:p>
          <a:p>
            <a:endParaRPr lang="es-MX" b="1" dirty="0">
              <a:solidFill>
                <a:schemeClr val="bg1"/>
              </a:solidFill>
            </a:endParaRPr>
          </a:p>
          <a:p>
            <a:endParaRPr lang="es-MX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7EFBC935-8CC3-4E22-B68D-8EA1F7C1C60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61" y="5960443"/>
            <a:ext cx="4761905" cy="4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5424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6000" y="676831"/>
            <a:ext cx="498983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80" dirty="0"/>
              <a:t>CONTACTO</a:t>
            </a:r>
          </a:p>
        </p:txBody>
      </p:sp>
      <p:sp>
        <p:nvSpPr>
          <p:cNvPr id="3" name="object 3"/>
          <p:cNvSpPr/>
          <p:nvPr/>
        </p:nvSpPr>
        <p:spPr>
          <a:xfrm>
            <a:off x="11343699" y="0"/>
            <a:ext cx="6943723" cy="67662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16000" y="3031204"/>
            <a:ext cx="13704569" cy="585978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950" spc="75" dirty="0">
                <a:latin typeface="Lucida Sans"/>
                <a:cs typeface="Lucida Sans"/>
              </a:rPr>
              <a:t>ISFOR</a:t>
            </a:r>
            <a:r>
              <a:rPr sz="3950" spc="-819" dirty="0">
                <a:latin typeface="Lucida Sans"/>
                <a:cs typeface="Lucida Sans"/>
              </a:rPr>
              <a:t> </a:t>
            </a:r>
            <a:r>
              <a:rPr sz="3950" spc="-125" dirty="0">
                <a:latin typeface="Lucida Sans"/>
                <a:cs typeface="Lucida Sans"/>
              </a:rPr>
              <a:t>S.A. </a:t>
            </a:r>
            <a:r>
              <a:rPr sz="3950" spc="-185" dirty="0">
                <a:latin typeface="Lucida Sans"/>
                <a:cs typeface="Lucida Sans"/>
              </a:rPr>
              <a:t>de </a:t>
            </a:r>
            <a:r>
              <a:rPr sz="3950" spc="-135" dirty="0">
                <a:latin typeface="Lucida Sans"/>
                <a:cs typeface="Lucida Sans"/>
              </a:rPr>
              <a:t>C.V.</a:t>
            </a:r>
            <a:endParaRPr sz="3950">
              <a:latin typeface="Lucida Sans"/>
              <a:cs typeface="Lucida Sans"/>
            </a:endParaRPr>
          </a:p>
          <a:p>
            <a:pPr marL="12700" marR="4042410">
              <a:lnSpc>
                <a:spcPct val="193000"/>
              </a:lnSpc>
            </a:pPr>
            <a:r>
              <a:rPr sz="3950" spc="-235" dirty="0">
                <a:latin typeface="Lucida Sans"/>
                <a:cs typeface="Lucida Sans"/>
              </a:rPr>
              <a:t>Correo </a:t>
            </a:r>
            <a:r>
              <a:rPr sz="3950" spc="-229" dirty="0">
                <a:latin typeface="Lucida Sans"/>
                <a:cs typeface="Lucida Sans"/>
              </a:rPr>
              <a:t>Electrónico:</a:t>
            </a:r>
            <a:r>
              <a:rPr sz="3950" spc="-540" dirty="0">
                <a:latin typeface="Lucida Sans"/>
                <a:cs typeface="Lucida Sans"/>
              </a:rPr>
              <a:t> </a:t>
            </a:r>
            <a:r>
              <a:rPr sz="3950" spc="-335" dirty="0">
                <a:latin typeface="Lucida Sans"/>
                <a:cs typeface="Lucida Sans"/>
                <a:hlinkClick r:id="rId3"/>
              </a:rPr>
              <a:t>isfor.company@gmail.com </a:t>
            </a:r>
            <a:r>
              <a:rPr sz="3950" spc="-335" dirty="0">
                <a:latin typeface="Lucida Sans"/>
                <a:cs typeface="Lucida Sans"/>
              </a:rPr>
              <a:t> </a:t>
            </a:r>
            <a:r>
              <a:rPr sz="3950" spc="-245" dirty="0">
                <a:latin typeface="Lucida Sans"/>
                <a:cs typeface="Lucida Sans"/>
              </a:rPr>
              <a:t>Sitio </a:t>
            </a:r>
            <a:r>
              <a:rPr sz="3950" spc="-35" dirty="0">
                <a:latin typeface="Lucida Sans"/>
                <a:cs typeface="Lucida Sans"/>
              </a:rPr>
              <a:t>Web:</a:t>
            </a:r>
            <a:r>
              <a:rPr sz="3950" spc="-505" dirty="0">
                <a:latin typeface="Lucida Sans"/>
                <a:cs typeface="Lucida Sans"/>
              </a:rPr>
              <a:t> </a:t>
            </a:r>
            <a:r>
              <a:rPr sz="3950" spc="-290" dirty="0">
                <a:latin typeface="Lucida Sans"/>
                <a:cs typeface="Lucida Sans"/>
                <a:hlinkClick r:id="rId4"/>
              </a:rPr>
              <a:t>www.isforcompany.com</a:t>
            </a:r>
            <a:endParaRPr sz="395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950">
              <a:latin typeface="Lucida Sans"/>
              <a:cs typeface="Lucida Sans"/>
            </a:endParaRPr>
          </a:p>
          <a:p>
            <a:pPr marL="12700" marR="5080">
              <a:lnSpc>
                <a:spcPts val="4580"/>
              </a:lnSpc>
            </a:pPr>
            <a:r>
              <a:rPr sz="3950" spc="-245" dirty="0">
                <a:latin typeface="Lucida Sans"/>
                <a:cs typeface="Lucida Sans"/>
              </a:rPr>
              <a:t>Dirección:</a:t>
            </a:r>
            <a:r>
              <a:rPr sz="3950" spc="-370" dirty="0">
                <a:latin typeface="Lucida Sans"/>
                <a:cs typeface="Lucida Sans"/>
              </a:rPr>
              <a:t> </a:t>
            </a:r>
            <a:r>
              <a:rPr sz="3950" spc="-204" dirty="0">
                <a:latin typeface="Lucida Sans"/>
                <a:cs typeface="Lucida Sans"/>
              </a:rPr>
              <a:t>Calle</a:t>
            </a:r>
            <a:r>
              <a:rPr sz="3950" spc="-370" dirty="0">
                <a:latin typeface="Lucida Sans"/>
                <a:cs typeface="Lucida Sans"/>
              </a:rPr>
              <a:t> </a:t>
            </a:r>
            <a:r>
              <a:rPr sz="3950" spc="-90" dirty="0">
                <a:latin typeface="Lucida Sans"/>
                <a:cs typeface="Lucida Sans"/>
              </a:rPr>
              <a:t>Baja</a:t>
            </a:r>
            <a:r>
              <a:rPr sz="3950" spc="-370" dirty="0">
                <a:latin typeface="Lucida Sans"/>
                <a:cs typeface="Lucida Sans"/>
              </a:rPr>
              <a:t> </a:t>
            </a:r>
            <a:r>
              <a:rPr sz="3950" spc="-235" dirty="0">
                <a:latin typeface="Lucida Sans"/>
                <a:cs typeface="Lucida Sans"/>
              </a:rPr>
              <a:t>California</a:t>
            </a:r>
            <a:r>
              <a:rPr sz="3950" spc="-365" dirty="0">
                <a:latin typeface="Lucida Sans"/>
                <a:cs typeface="Lucida Sans"/>
              </a:rPr>
              <a:t> </a:t>
            </a:r>
            <a:r>
              <a:rPr sz="3950" spc="-295" dirty="0">
                <a:latin typeface="Lucida Sans"/>
                <a:cs typeface="Lucida Sans"/>
              </a:rPr>
              <a:t>407</a:t>
            </a:r>
            <a:r>
              <a:rPr sz="3950" spc="-370" dirty="0">
                <a:latin typeface="Lucida Sans"/>
                <a:cs typeface="Lucida Sans"/>
              </a:rPr>
              <a:t> </a:t>
            </a:r>
            <a:r>
              <a:rPr sz="3950" spc="5" dirty="0">
                <a:latin typeface="Lucida Sans"/>
                <a:cs typeface="Lucida Sans"/>
              </a:rPr>
              <a:t>A,</a:t>
            </a:r>
            <a:r>
              <a:rPr sz="3950" spc="-370" dirty="0">
                <a:latin typeface="Lucida Sans"/>
                <a:cs typeface="Lucida Sans"/>
              </a:rPr>
              <a:t> </a:t>
            </a:r>
            <a:r>
              <a:rPr sz="3950" spc="-300" dirty="0">
                <a:latin typeface="Lucida Sans"/>
                <a:cs typeface="Lucida Sans"/>
              </a:rPr>
              <a:t>Col.</a:t>
            </a:r>
            <a:r>
              <a:rPr sz="3950" spc="-365" dirty="0">
                <a:latin typeface="Lucida Sans"/>
                <a:cs typeface="Lucida Sans"/>
              </a:rPr>
              <a:t> </a:t>
            </a:r>
            <a:r>
              <a:rPr sz="3950" spc="-190" dirty="0">
                <a:latin typeface="Lucida Sans"/>
                <a:cs typeface="Lucida Sans"/>
              </a:rPr>
              <a:t>Petrolera</a:t>
            </a:r>
            <a:r>
              <a:rPr sz="3950" spc="-370" dirty="0">
                <a:latin typeface="Lucida Sans"/>
                <a:cs typeface="Lucida Sans"/>
              </a:rPr>
              <a:t> </a:t>
            </a:r>
            <a:r>
              <a:rPr sz="3950" spc="-185" dirty="0">
                <a:latin typeface="Lucida Sans"/>
                <a:cs typeface="Lucida Sans"/>
              </a:rPr>
              <a:t>C.P.</a:t>
            </a:r>
            <a:r>
              <a:rPr sz="3950" spc="-370" dirty="0">
                <a:latin typeface="Lucida Sans"/>
                <a:cs typeface="Lucida Sans"/>
              </a:rPr>
              <a:t> </a:t>
            </a:r>
            <a:r>
              <a:rPr sz="3950" spc="-300" dirty="0">
                <a:latin typeface="Lucida Sans"/>
                <a:cs typeface="Lucida Sans"/>
              </a:rPr>
              <a:t>96500,  </a:t>
            </a:r>
            <a:r>
              <a:rPr sz="3950" spc="-240" dirty="0">
                <a:latin typeface="Lucida Sans"/>
                <a:cs typeface="Lucida Sans"/>
              </a:rPr>
              <a:t>Coatzacoalcos, </a:t>
            </a:r>
            <a:r>
              <a:rPr sz="3950" spc="-195" dirty="0">
                <a:latin typeface="Lucida Sans"/>
                <a:cs typeface="Lucida Sans"/>
              </a:rPr>
              <a:t>Veracruz.</a:t>
            </a:r>
            <a:r>
              <a:rPr sz="3950" spc="-509" dirty="0">
                <a:latin typeface="Lucida Sans"/>
                <a:cs typeface="Lucida Sans"/>
              </a:rPr>
              <a:t> </a:t>
            </a:r>
            <a:r>
              <a:rPr sz="3950" spc="-260" dirty="0">
                <a:latin typeface="Lucida Sans"/>
                <a:cs typeface="Lucida Sans"/>
              </a:rPr>
              <a:t>México</a:t>
            </a:r>
            <a:endParaRPr sz="395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6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950" spc="-280" dirty="0">
                <a:latin typeface="Lucida Sans"/>
                <a:cs typeface="Lucida Sans"/>
              </a:rPr>
              <a:t>Tel: </a:t>
            </a:r>
            <a:r>
              <a:rPr sz="3950" spc="-695" dirty="0">
                <a:latin typeface="Lucida Sans"/>
                <a:cs typeface="Lucida Sans"/>
              </a:rPr>
              <a:t>921 </a:t>
            </a:r>
            <a:r>
              <a:rPr sz="3950" spc="-855" dirty="0">
                <a:latin typeface="Lucida Sans"/>
                <a:cs typeface="Lucida Sans"/>
              </a:rPr>
              <a:t>21 </a:t>
            </a:r>
            <a:r>
              <a:rPr sz="3950" spc="-400" dirty="0">
                <a:latin typeface="Lucida Sans"/>
                <a:cs typeface="Lucida Sans"/>
              </a:rPr>
              <a:t>35</a:t>
            </a:r>
            <a:r>
              <a:rPr sz="3950" spc="-625" dirty="0">
                <a:latin typeface="Lucida Sans"/>
                <a:cs typeface="Lucida Sans"/>
              </a:rPr>
              <a:t> </a:t>
            </a:r>
            <a:r>
              <a:rPr sz="3950" spc="-1025" dirty="0">
                <a:latin typeface="Lucida Sans"/>
                <a:cs typeface="Lucida Sans"/>
              </a:rPr>
              <a:t>911</a:t>
            </a:r>
            <a:endParaRPr sz="395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405163" y="0"/>
            <a:ext cx="8883015" cy="2571750"/>
          </a:xfrm>
          <a:custGeom>
            <a:avLst/>
            <a:gdLst/>
            <a:ahLst/>
            <a:cxnLst/>
            <a:rect l="l" t="t" r="r" b="b"/>
            <a:pathLst>
              <a:path w="8883015" h="2571750">
                <a:moveTo>
                  <a:pt x="8882835" y="0"/>
                </a:moveTo>
                <a:lnTo>
                  <a:pt x="8882835" y="2303677"/>
                </a:lnTo>
                <a:lnTo>
                  <a:pt x="8880675" y="2305049"/>
                </a:lnTo>
                <a:lnTo>
                  <a:pt x="8840097" y="2317749"/>
                </a:lnTo>
                <a:lnTo>
                  <a:pt x="8799116" y="2343149"/>
                </a:lnTo>
                <a:lnTo>
                  <a:pt x="8757742" y="2355849"/>
                </a:lnTo>
                <a:lnTo>
                  <a:pt x="8715981" y="2381249"/>
                </a:lnTo>
                <a:lnTo>
                  <a:pt x="8631330" y="2406649"/>
                </a:lnTo>
                <a:lnTo>
                  <a:pt x="8588457" y="2432049"/>
                </a:lnTo>
                <a:lnTo>
                  <a:pt x="8278833" y="2520949"/>
                </a:lnTo>
                <a:lnTo>
                  <a:pt x="2008165" y="2520949"/>
                </a:lnTo>
                <a:lnTo>
                  <a:pt x="1698541" y="2432049"/>
                </a:lnTo>
                <a:lnTo>
                  <a:pt x="1655667" y="2406649"/>
                </a:lnTo>
                <a:lnTo>
                  <a:pt x="1571017" y="2381249"/>
                </a:lnTo>
                <a:lnTo>
                  <a:pt x="1529256" y="2355849"/>
                </a:lnTo>
                <a:lnTo>
                  <a:pt x="1487881" y="2343149"/>
                </a:lnTo>
                <a:lnTo>
                  <a:pt x="1446901" y="2317749"/>
                </a:lnTo>
                <a:lnTo>
                  <a:pt x="1406322" y="2305049"/>
                </a:lnTo>
                <a:lnTo>
                  <a:pt x="1326402" y="2254249"/>
                </a:lnTo>
                <a:lnTo>
                  <a:pt x="1287076" y="2228849"/>
                </a:lnTo>
                <a:lnTo>
                  <a:pt x="1248183" y="2216149"/>
                </a:lnTo>
                <a:lnTo>
                  <a:pt x="1171728" y="2165349"/>
                </a:lnTo>
                <a:lnTo>
                  <a:pt x="1097099" y="2114549"/>
                </a:lnTo>
                <a:lnTo>
                  <a:pt x="1024358" y="2063749"/>
                </a:lnTo>
                <a:lnTo>
                  <a:pt x="988715" y="2038349"/>
                </a:lnTo>
                <a:lnTo>
                  <a:pt x="953567" y="2000249"/>
                </a:lnTo>
                <a:lnTo>
                  <a:pt x="918923" y="1974849"/>
                </a:lnTo>
                <a:lnTo>
                  <a:pt x="884790" y="1949449"/>
                </a:lnTo>
                <a:lnTo>
                  <a:pt x="851175" y="1911349"/>
                </a:lnTo>
                <a:lnTo>
                  <a:pt x="818087" y="1885949"/>
                </a:lnTo>
                <a:lnTo>
                  <a:pt x="785534" y="1860549"/>
                </a:lnTo>
                <a:lnTo>
                  <a:pt x="753522" y="1822449"/>
                </a:lnTo>
                <a:lnTo>
                  <a:pt x="722061" y="1797049"/>
                </a:lnTo>
                <a:lnTo>
                  <a:pt x="691157" y="1758949"/>
                </a:lnTo>
                <a:lnTo>
                  <a:pt x="660819" y="1720849"/>
                </a:lnTo>
                <a:lnTo>
                  <a:pt x="631054" y="1695449"/>
                </a:lnTo>
                <a:lnTo>
                  <a:pt x="601870" y="1657349"/>
                </a:lnTo>
                <a:lnTo>
                  <a:pt x="573275" y="1619249"/>
                </a:lnTo>
                <a:lnTo>
                  <a:pt x="545277" y="1593849"/>
                </a:lnTo>
                <a:lnTo>
                  <a:pt x="517883" y="1555749"/>
                </a:lnTo>
                <a:lnTo>
                  <a:pt x="491102" y="1517649"/>
                </a:lnTo>
                <a:lnTo>
                  <a:pt x="464941" y="1479549"/>
                </a:lnTo>
                <a:lnTo>
                  <a:pt x="439407" y="1441449"/>
                </a:lnTo>
                <a:lnTo>
                  <a:pt x="414509" y="1403349"/>
                </a:lnTo>
                <a:lnTo>
                  <a:pt x="390255" y="1365249"/>
                </a:lnTo>
                <a:lnTo>
                  <a:pt x="366651" y="1327149"/>
                </a:lnTo>
                <a:lnTo>
                  <a:pt x="343707" y="1289049"/>
                </a:lnTo>
                <a:lnTo>
                  <a:pt x="321430" y="1250949"/>
                </a:lnTo>
                <a:lnTo>
                  <a:pt x="299827" y="1212849"/>
                </a:lnTo>
                <a:lnTo>
                  <a:pt x="278906" y="1174749"/>
                </a:lnTo>
                <a:lnTo>
                  <a:pt x="258676" y="1136649"/>
                </a:lnTo>
                <a:lnTo>
                  <a:pt x="239143" y="1085849"/>
                </a:lnTo>
                <a:lnTo>
                  <a:pt x="220317" y="1047749"/>
                </a:lnTo>
                <a:lnTo>
                  <a:pt x="202203" y="1009649"/>
                </a:lnTo>
                <a:lnTo>
                  <a:pt x="184811" y="958849"/>
                </a:lnTo>
                <a:lnTo>
                  <a:pt x="168149" y="920749"/>
                </a:lnTo>
                <a:lnTo>
                  <a:pt x="152223" y="882649"/>
                </a:lnTo>
                <a:lnTo>
                  <a:pt x="137042" y="831849"/>
                </a:lnTo>
                <a:lnTo>
                  <a:pt x="122613" y="793749"/>
                </a:lnTo>
                <a:lnTo>
                  <a:pt x="108944" y="742949"/>
                </a:lnTo>
                <a:lnTo>
                  <a:pt x="96044" y="704849"/>
                </a:lnTo>
                <a:lnTo>
                  <a:pt x="83919" y="654049"/>
                </a:lnTo>
                <a:lnTo>
                  <a:pt x="72578" y="615949"/>
                </a:lnTo>
                <a:lnTo>
                  <a:pt x="62029" y="565149"/>
                </a:lnTo>
                <a:lnTo>
                  <a:pt x="52278" y="527049"/>
                </a:lnTo>
                <a:lnTo>
                  <a:pt x="43335" y="476249"/>
                </a:lnTo>
                <a:lnTo>
                  <a:pt x="35206" y="438149"/>
                </a:lnTo>
                <a:lnTo>
                  <a:pt x="27900" y="387349"/>
                </a:lnTo>
                <a:lnTo>
                  <a:pt x="21425" y="336549"/>
                </a:lnTo>
                <a:lnTo>
                  <a:pt x="15787" y="298449"/>
                </a:lnTo>
                <a:lnTo>
                  <a:pt x="10996" y="247649"/>
                </a:lnTo>
                <a:lnTo>
                  <a:pt x="7058" y="196849"/>
                </a:lnTo>
                <a:lnTo>
                  <a:pt x="1774" y="107949"/>
                </a:lnTo>
                <a:lnTo>
                  <a:pt x="445" y="57149"/>
                </a:lnTo>
                <a:lnTo>
                  <a:pt x="0" y="6349"/>
                </a:lnTo>
                <a:lnTo>
                  <a:pt x="55" y="0"/>
                </a:lnTo>
                <a:lnTo>
                  <a:pt x="8882835" y="0"/>
                </a:lnTo>
                <a:close/>
              </a:path>
              <a:path w="8883015" h="2571750">
                <a:moveTo>
                  <a:pt x="8233335" y="2520949"/>
                </a:moveTo>
                <a:lnTo>
                  <a:pt x="8141470" y="2546349"/>
                </a:lnTo>
                <a:lnTo>
                  <a:pt x="2145528" y="2546349"/>
                </a:lnTo>
                <a:lnTo>
                  <a:pt x="2053662" y="2520949"/>
                </a:lnTo>
                <a:lnTo>
                  <a:pt x="8233335" y="2520949"/>
                </a:lnTo>
                <a:close/>
              </a:path>
              <a:path w="8883015" h="2571750">
                <a:moveTo>
                  <a:pt x="8095118" y="2546349"/>
                </a:moveTo>
                <a:lnTo>
                  <a:pt x="8048496" y="2559049"/>
                </a:lnTo>
                <a:lnTo>
                  <a:pt x="2238502" y="2559049"/>
                </a:lnTo>
                <a:lnTo>
                  <a:pt x="2191880" y="2546349"/>
                </a:lnTo>
                <a:lnTo>
                  <a:pt x="8095118" y="2546349"/>
                </a:lnTo>
                <a:close/>
              </a:path>
              <a:path w="8883015" h="2571750">
                <a:moveTo>
                  <a:pt x="8001612" y="2559049"/>
                </a:moveTo>
                <a:lnTo>
                  <a:pt x="7954476" y="2571749"/>
                </a:lnTo>
                <a:lnTo>
                  <a:pt x="2332522" y="2571749"/>
                </a:lnTo>
                <a:lnTo>
                  <a:pt x="2285386" y="2559049"/>
                </a:lnTo>
                <a:lnTo>
                  <a:pt x="8001612" y="2559049"/>
                </a:lnTo>
                <a:close/>
              </a:path>
            </a:pathLst>
          </a:custGeom>
          <a:solidFill>
            <a:srgbClr val="1D1F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405163" y="0"/>
            <a:ext cx="8883015" cy="2571750"/>
          </a:xfrm>
          <a:custGeom>
            <a:avLst/>
            <a:gdLst/>
            <a:ahLst/>
            <a:cxnLst/>
            <a:rect l="l" t="t" r="r" b="b"/>
            <a:pathLst>
              <a:path w="8883015" h="2571750">
                <a:moveTo>
                  <a:pt x="2192553" y="2520949"/>
                </a:moveTo>
                <a:lnTo>
                  <a:pt x="2008165" y="2520949"/>
                </a:lnTo>
                <a:lnTo>
                  <a:pt x="1698541" y="2432049"/>
                </a:lnTo>
                <a:lnTo>
                  <a:pt x="1655667" y="2406649"/>
                </a:lnTo>
                <a:lnTo>
                  <a:pt x="1571017" y="2381249"/>
                </a:lnTo>
                <a:lnTo>
                  <a:pt x="1529256" y="2355849"/>
                </a:lnTo>
                <a:lnTo>
                  <a:pt x="1487881" y="2343149"/>
                </a:lnTo>
                <a:lnTo>
                  <a:pt x="1446901" y="2317749"/>
                </a:lnTo>
                <a:lnTo>
                  <a:pt x="1406322" y="2305049"/>
                </a:lnTo>
                <a:lnTo>
                  <a:pt x="1326402" y="2254249"/>
                </a:lnTo>
                <a:lnTo>
                  <a:pt x="1287076" y="2228849"/>
                </a:lnTo>
                <a:lnTo>
                  <a:pt x="1248183" y="2216149"/>
                </a:lnTo>
                <a:lnTo>
                  <a:pt x="1171728" y="2165349"/>
                </a:lnTo>
                <a:lnTo>
                  <a:pt x="1097099" y="2114549"/>
                </a:lnTo>
                <a:lnTo>
                  <a:pt x="1024358" y="2063749"/>
                </a:lnTo>
                <a:lnTo>
                  <a:pt x="988715" y="2038349"/>
                </a:lnTo>
                <a:lnTo>
                  <a:pt x="953567" y="2000249"/>
                </a:lnTo>
                <a:lnTo>
                  <a:pt x="918923" y="1974849"/>
                </a:lnTo>
                <a:lnTo>
                  <a:pt x="884790" y="1949449"/>
                </a:lnTo>
                <a:lnTo>
                  <a:pt x="851175" y="1911349"/>
                </a:lnTo>
                <a:lnTo>
                  <a:pt x="818087" y="1885949"/>
                </a:lnTo>
                <a:lnTo>
                  <a:pt x="785534" y="1860549"/>
                </a:lnTo>
                <a:lnTo>
                  <a:pt x="753522" y="1822449"/>
                </a:lnTo>
                <a:lnTo>
                  <a:pt x="722061" y="1797049"/>
                </a:lnTo>
                <a:lnTo>
                  <a:pt x="691157" y="1758949"/>
                </a:lnTo>
                <a:lnTo>
                  <a:pt x="660819" y="1720849"/>
                </a:lnTo>
                <a:lnTo>
                  <a:pt x="631054" y="1695449"/>
                </a:lnTo>
                <a:lnTo>
                  <a:pt x="601870" y="1657349"/>
                </a:lnTo>
                <a:lnTo>
                  <a:pt x="573275" y="1619249"/>
                </a:lnTo>
                <a:lnTo>
                  <a:pt x="545277" y="1593849"/>
                </a:lnTo>
                <a:lnTo>
                  <a:pt x="517883" y="1555749"/>
                </a:lnTo>
                <a:lnTo>
                  <a:pt x="491102" y="1517649"/>
                </a:lnTo>
                <a:lnTo>
                  <a:pt x="464941" y="1479549"/>
                </a:lnTo>
                <a:lnTo>
                  <a:pt x="439407" y="1441449"/>
                </a:lnTo>
                <a:lnTo>
                  <a:pt x="414509" y="1403349"/>
                </a:lnTo>
                <a:lnTo>
                  <a:pt x="390255" y="1365249"/>
                </a:lnTo>
                <a:lnTo>
                  <a:pt x="366651" y="1327149"/>
                </a:lnTo>
                <a:lnTo>
                  <a:pt x="343707" y="1289049"/>
                </a:lnTo>
                <a:lnTo>
                  <a:pt x="321430" y="1250949"/>
                </a:lnTo>
                <a:lnTo>
                  <a:pt x="299827" y="1212849"/>
                </a:lnTo>
                <a:lnTo>
                  <a:pt x="278906" y="1174749"/>
                </a:lnTo>
                <a:lnTo>
                  <a:pt x="258676" y="1136649"/>
                </a:lnTo>
                <a:lnTo>
                  <a:pt x="239143" y="1085849"/>
                </a:lnTo>
                <a:lnTo>
                  <a:pt x="220317" y="1047749"/>
                </a:lnTo>
                <a:lnTo>
                  <a:pt x="202203" y="1009649"/>
                </a:lnTo>
                <a:lnTo>
                  <a:pt x="184797" y="958815"/>
                </a:lnTo>
                <a:lnTo>
                  <a:pt x="168149" y="920749"/>
                </a:lnTo>
                <a:lnTo>
                  <a:pt x="152223" y="882649"/>
                </a:lnTo>
                <a:lnTo>
                  <a:pt x="137042" y="831849"/>
                </a:lnTo>
                <a:lnTo>
                  <a:pt x="122613" y="793749"/>
                </a:lnTo>
                <a:lnTo>
                  <a:pt x="108944" y="742949"/>
                </a:lnTo>
                <a:lnTo>
                  <a:pt x="96044" y="704849"/>
                </a:lnTo>
                <a:lnTo>
                  <a:pt x="83919" y="654049"/>
                </a:lnTo>
                <a:lnTo>
                  <a:pt x="72578" y="615949"/>
                </a:lnTo>
                <a:lnTo>
                  <a:pt x="62029" y="565149"/>
                </a:lnTo>
                <a:lnTo>
                  <a:pt x="52278" y="527049"/>
                </a:lnTo>
                <a:lnTo>
                  <a:pt x="43335" y="476249"/>
                </a:lnTo>
                <a:lnTo>
                  <a:pt x="35206" y="438149"/>
                </a:lnTo>
                <a:lnTo>
                  <a:pt x="27900" y="387349"/>
                </a:lnTo>
                <a:lnTo>
                  <a:pt x="21425" y="336549"/>
                </a:lnTo>
                <a:lnTo>
                  <a:pt x="15787" y="298449"/>
                </a:lnTo>
                <a:lnTo>
                  <a:pt x="10996" y="247649"/>
                </a:lnTo>
                <a:lnTo>
                  <a:pt x="7058" y="196849"/>
                </a:lnTo>
                <a:lnTo>
                  <a:pt x="1774" y="107949"/>
                </a:lnTo>
                <a:lnTo>
                  <a:pt x="445" y="57149"/>
                </a:lnTo>
                <a:lnTo>
                  <a:pt x="0" y="6349"/>
                </a:lnTo>
                <a:lnTo>
                  <a:pt x="55" y="0"/>
                </a:lnTo>
                <a:lnTo>
                  <a:pt x="30860" y="0"/>
                </a:lnTo>
                <a:lnTo>
                  <a:pt x="30860" y="6349"/>
                </a:lnTo>
                <a:lnTo>
                  <a:pt x="31311" y="57149"/>
                </a:lnTo>
                <a:lnTo>
                  <a:pt x="32657" y="107949"/>
                </a:lnTo>
                <a:lnTo>
                  <a:pt x="38003" y="196849"/>
                </a:lnTo>
                <a:lnTo>
                  <a:pt x="41988" y="247649"/>
                </a:lnTo>
                <a:lnTo>
                  <a:pt x="46836" y="298449"/>
                </a:lnTo>
                <a:lnTo>
                  <a:pt x="52539" y="336549"/>
                </a:lnTo>
                <a:lnTo>
                  <a:pt x="59090" y="387349"/>
                </a:lnTo>
                <a:lnTo>
                  <a:pt x="66481" y="438149"/>
                </a:lnTo>
                <a:lnTo>
                  <a:pt x="74703" y="476249"/>
                </a:lnTo>
                <a:lnTo>
                  <a:pt x="83748" y="527049"/>
                </a:lnTo>
                <a:lnTo>
                  <a:pt x="93609" y="565149"/>
                </a:lnTo>
                <a:lnTo>
                  <a:pt x="104278" y="615949"/>
                </a:lnTo>
                <a:lnTo>
                  <a:pt x="115745" y="654049"/>
                </a:lnTo>
                <a:lnTo>
                  <a:pt x="128005" y="704849"/>
                </a:lnTo>
                <a:lnTo>
                  <a:pt x="141047" y="742949"/>
                </a:lnTo>
                <a:lnTo>
                  <a:pt x="154866" y="793749"/>
                </a:lnTo>
                <a:lnTo>
                  <a:pt x="169451" y="831849"/>
                </a:lnTo>
                <a:lnTo>
                  <a:pt x="184811" y="882685"/>
                </a:lnTo>
                <a:lnTo>
                  <a:pt x="200893" y="920749"/>
                </a:lnTo>
                <a:lnTo>
                  <a:pt x="217733" y="958849"/>
                </a:lnTo>
                <a:lnTo>
                  <a:pt x="235309" y="1009649"/>
                </a:lnTo>
                <a:lnTo>
                  <a:pt x="253611" y="1047749"/>
                </a:lnTo>
                <a:lnTo>
                  <a:pt x="272634" y="1085849"/>
                </a:lnTo>
                <a:lnTo>
                  <a:pt x="292367" y="1123949"/>
                </a:lnTo>
                <a:lnTo>
                  <a:pt x="312805" y="1174749"/>
                </a:lnTo>
                <a:lnTo>
                  <a:pt x="333937" y="1212849"/>
                </a:lnTo>
                <a:lnTo>
                  <a:pt x="355757" y="1250949"/>
                </a:lnTo>
                <a:lnTo>
                  <a:pt x="378256" y="1289049"/>
                </a:lnTo>
                <a:lnTo>
                  <a:pt x="401427" y="1327149"/>
                </a:lnTo>
                <a:lnTo>
                  <a:pt x="425261" y="1365249"/>
                </a:lnTo>
                <a:lnTo>
                  <a:pt x="449751" y="1403349"/>
                </a:lnTo>
                <a:lnTo>
                  <a:pt x="474887" y="1441449"/>
                </a:lnTo>
                <a:lnTo>
                  <a:pt x="500664" y="1479549"/>
                </a:lnTo>
                <a:lnTo>
                  <a:pt x="527071" y="1517649"/>
                </a:lnTo>
                <a:lnTo>
                  <a:pt x="554102" y="1543049"/>
                </a:lnTo>
                <a:lnTo>
                  <a:pt x="581749" y="1581149"/>
                </a:lnTo>
                <a:lnTo>
                  <a:pt x="610002" y="1619249"/>
                </a:lnTo>
                <a:lnTo>
                  <a:pt x="638855" y="1657349"/>
                </a:lnTo>
                <a:lnTo>
                  <a:pt x="668300" y="1682749"/>
                </a:lnTo>
                <a:lnTo>
                  <a:pt x="698327" y="1720849"/>
                </a:lnTo>
                <a:lnTo>
                  <a:pt x="728931" y="1758949"/>
                </a:lnTo>
                <a:lnTo>
                  <a:pt x="760101" y="1784349"/>
                </a:lnTo>
                <a:lnTo>
                  <a:pt x="791831" y="1822449"/>
                </a:lnTo>
                <a:lnTo>
                  <a:pt x="824112" y="1847849"/>
                </a:lnTo>
                <a:lnTo>
                  <a:pt x="856936" y="1885949"/>
                </a:lnTo>
                <a:lnTo>
                  <a:pt x="890296" y="1911349"/>
                </a:lnTo>
                <a:lnTo>
                  <a:pt x="924183" y="1936749"/>
                </a:lnTo>
                <a:lnTo>
                  <a:pt x="958589" y="1962149"/>
                </a:lnTo>
                <a:lnTo>
                  <a:pt x="993507" y="2000249"/>
                </a:lnTo>
                <a:lnTo>
                  <a:pt x="1064844" y="2051049"/>
                </a:lnTo>
                <a:lnTo>
                  <a:pt x="1138130" y="2101849"/>
                </a:lnTo>
                <a:lnTo>
                  <a:pt x="1213302" y="2152649"/>
                </a:lnTo>
                <a:lnTo>
                  <a:pt x="1290294" y="2203449"/>
                </a:lnTo>
                <a:lnTo>
                  <a:pt x="1329453" y="2216149"/>
                </a:lnTo>
                <a:lnTo>
                  <a:pt x="1409057" y="2266949"/>
                </a:lnTo>
                <a:lnTo>
                  <a:pt x="1449486" y="2279649"/>
                </a:lnTo>
                <a:lnTo>
                  <a:pt x="1531557" y="2330449"/>
                </a:lnTo>
                <a:lnTo>
                  <a:pt x="1615194" y="2355849"/>
                </a:lnTo>
                <a:lnTo>
                  <a:pt x="1657579" y="2381249"/>
                </a:lnTo>
                <a:lnTo>
                  <a:pt x="1700331" y="2393949"/>
                </a:lnTo>
                <a:lnTo>
                  <a:pt x="2100305" y="2508249"/>
                </a:lnTo>
                <a:lnTo>
                  <a:pt x="2146290" y="2508249"/>
                </a:lnTo>
                <a:lnTo>
                  <a:pt x="2192553" y="2520949"/>
                </a:lnTo>
                <a:close/>
              </a:path>
              <a:path w="8883015" h="2571750">
                <a:moveTo>
                  <a:pt x="30917" y="0"/>
                </a:moveTo>
                <a:lnTo>
                  <a:pt x="30860" y="6349"/>
                </a:lnTo>
                <a:lnTo>
                  <a:pt x="30860" y="0"/>
                </a:lnTo>
                <a:close/>
              </a:path>
              <a:path w="8883015" h="2571750">
                <a:moveTo>
                  <a:pt x="2380238" y="2546349"/>
                </a:moveTo>
                <a:lnTo>
                  <a:pt x="2145528" y="2546349"/>
                </a:lnTo>
                <a:lnTo>
                  <a:pt x="2053662" y="2520949"/>
                </a:lnTo>
                <a:lnTo>
                  <a:pt x="2239088" y="2520949"/>
                </a:lnTo>
                <a:lnTo>
                  <a:pt x="2285885" y="2533649"/>
                </a:lnTo>
                <a:lnTo>
                  <a:pt x="2332938" y="2533649"/>
                </a:lnTo>
                <a:lnTo>
                  <a:pt x="2380238" y="2546349"/>
                </a:lnTo>
                <a:close/>
              </a:path>
              <a:path w="8883015" h="2571750">
                <a:moveTo>
                  <a:pt x="8095118" y="2546349"/>
                </a:moveTo>
                <a:lnTo>
                  <a:pt x="8048496" y="2559049"/>
                </a:lnTo>
                <a:lnTo>
                  <a:pt x="2238502" y="2559049"/>
                </a:lnTo>
                <a:lnTo>
                  <a:pt x="2191880" y="2546349"/>
                </a:lnTo>
                <a:lnTo>
                  <a:pt x="8095118" y="2546349"/>
                </a:lnTo>
                <a:close/>
              </a:path>
              <a:path w="8883015" h="2571750">
                <a:moveTo>
                  <a:pt x="8001612" y="2559049"/>
                </a:moveTo>
                <a:lnTo>
                  <a:pt x="7954476" y="2571749"/>
                </a:lnTo>
                <a:lnTo>
                  <a:pt x="2332522" y="2571749"/>
                </a:lnTo>
                <a:lnTo>
                  <a:pt x="2285386" y="2559049"/>
                </a:lnTo>
                <a:lnTo>
                  <a:pt x="8001612" y="2559049"/>
                </a:lnTo>
                <a:close/>
              </a:path>
              <a:path w="8883015" h="2571750">
                <a:moveTo>
                  <a:pt x="8233335" y="2520949"/>
                </a:moveTo>
                <a:lnTo>
                  <a:pt x="8141470" y="2546349"/>
                </a:lnTo>
                <a:lnTo>
                  <a:pt x="7906760" y="2546349"/>
                </a:lnTo>
                <a:lnTo>
                  <a:pt x="7954060" y="2533649"/>
                </a:lnTo>
                <a:lnTo>
                  <a:pt x="8001113" y="2533649"/>
                </a:lnTo>
                <a:lnTo>
                  <a:pt x="8047910" y="2520949"/>
                </a:lnTo>
                <a:lnTo>
                  <a:pt x="8233335" y="2520949"/>
                </a:lnTo>
                <a:close/>
              </a:path>
              <a:path w="8883015" h="2571750">
                <a:moveTo>
                  <a:pt x="8882835" y="2263826"/>
                </a:moveTo>
                <a:lnTo>
                  <a:pt x="8882835" y="2303677"/>
                </a:lnTo>
                <a:lnTo>
                  <a:pt x="8880675" y="2305049"/>
                </a:lnTo>
                <a:lnTo>
                  <a:pt x="8840097" y="2317749"/>
                </a:lnTo>
                <a:lnTo>
                  <a:pt x="8799116" y="2343149"/>
                </a:lnTo>
                <a:lnTo>
                  <a:pt x="8757742" y="2355849"/>
                </a:lnTo>
                <a:lnTo>
                  <a:pt x="8715981" y="2381249"/>
                </a:lnTo>
                <a:lnTo>
                  <a:pt x="8631330" y="2406649"/>
                </a:lnTo>
                <a:lnTo>
                  <a:pt x="8588457" y="2432049"/>
                </a:lnTo>
                <a:lnTo>
                  <a:pt x="8278833" y="2520949"/>
                </a:lnTo>
                <a:lnTo>
                  <a:pt x="8094445" y="2520949"/>
                </a:lnTo>
                <a:lnTo>
                  <a:pt x="8140708" y="2508249"/>
                </a:lnTo>
                <a:lnTo>
                  <a:pt x="8186692" y="2508249"/>
                </a:lnTo>
                <a:lnTo>
                  <a:pt x="8586667" y="2393949"/>
                </a:lnTo>
                <a:lnTo>
                  <a:pt x="8629419" y="2381249"/>
                </a:lnTo>
                <a:lnTo>
                  <a:pt x="8671804" y="2355849"/>
                </a:lnTo>
                <a:lnTo>
                  <a:pt x="8755441" y="2330449"/>
                </a:lnTo>
                <a:lnTo>
                  <a:pt x="8837512" y="2279649"/>
                </a:lnTo>
                <a:lnTo>
                  <a:pt x="8877941" y="2266949"/>
                </a:lnTo>
                <a:lnTo>
                  <a:pt x="8882835" y="2263826"/>
                </a:lnTo>
                <a:close/>
              </a:path>
            </a:pathLst>
          </a:custGeom>
          <a:solidFill>
            <a:srgbClr val="1D1F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333116" y="3765"/>
            <a:ext cx="4954882" cy="9905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333116" y="3765"/>
            <a:ext cx="4954905" cy="9893300"/>
          </a:xfrm>
          <a:custGeom>
            <a:avLst/>
            <a:gdLst/>
            <a:ahLst/>
            <a:cxnLst/>
            <a:rect l="l" t="t" r="r" b="b"/>
            <a:pathLst>
              <a:path w="4954905" h="9893300">
                <a:moveTo>
                  <a:pt x="2621240" y="12700"/>
                </a:moveTo>
                <a:lnTo>
                  <a:pt x="2333643" y="12700"/>
                </a:lnTo>
                <a:lnTo>
                  <a:pt x="2381348" y="0"/>
                </a:lnTo>
                <a:lnTo>
                  <a:pt x="2573535" y="0"/>
                </a:lnTo>
                <a:lnTo>
                  <a:pt x="2621240" y="12700"/>
                </a:lnTo>
                <a:close/>
              </a:path>
              <a:path w="4954905" h="9893300">
                <a:moveTo>
                  <a:pt x="2809588" y="25400"/>
                </a:moveTo>
                <a:lnTo>
                  <a:pt x="2145295" y="25400"/>
                </a:lnTo>
                <a:lnTo>
                  <a:pt x="2191994" y="12700"/>
                </a:lnTo>
                <a:lnTo>
                  <a:pt x="2762889" y="12700"/>
                </a:lnTo>
                <a:lnTo>
                  <a:pt x="2809588" y="25400"/>
                </a:lnTo>
                <a:close/>
              </a:path>
              <a:path w="4954905" h="9893300">
                <a:moveTo>
                  <a:pt x="2192379" y="50800"/>
                </a:moveTo>
                <a:lnTo>
                  <a:pt x="2006864" y="50800"/>
                </a:lnTo>
                <a:lnTo>
                  <a:pt x="2098868" y="25400"/>
                </a:lnTo>
                <a:lnTo>
                  <a:pt x="2856015" y="25400"/>
                </a:lnTo>
                <a:lnTo>
                  <a:pt x="2902162" y="38100"/>
                </a:lnTo>
                <a:lnTo>
                  <a:pt x="2239276" y="38100"/>
                </a:lnTo>
                <a:lnTo>
                  <a:pt x="2192379" y="50800"/>
                </a:lnTo>
                <a:close/>
              </a:path>
              <a:path w="4954905" h="9893300">
                <a:moveTo>
                  <a:pt x="2948019" y="50800"/>
                </a:moveTo>
                <a:lnTo>
                  <a:pt x="2762504" y="50800"/>
                </a:lnTo>
                <a:lnTo>
                  <a:pt x="2715607" y="38100"/>
                </a:lnTo>
                <a:lnTo>
                  <a:pt x="2902162" y="38100"/>
                </a:lnTo>
                <a:lnTo>
                  <a:pt x="2948019" y="50800"/>
                </a:lnTo>
                <a:close/>
              </a:path>
              <a:path w="4954905" h="9893300">
                <a:moveTo>
                  <a:pt x="2007532" y="9842500"/>
                </a:moveTo>
                <a:lnTo>
                  <a:pt x="1871107" y="9842500"/>
                </a:lnTo>
                <a:lnTo>
                  <a:pt x="1694649" y="9791700"/>
                </a:lnTo>
                <a:lnTo>
                  <a:pt x="1651402" y="9766300"/>
                </a:lnTo>
                <a:lnTo>
                  <a:pt x="1523879" y="9728200"/>
                </a:lnTo>
                <a:lnTo>
                  <a:pt x="1482137" y="9702800"/>
                </a:lnTo>
                <a:lnTo>
                  <a:pt x="1440793" y="9690100"/>
                </a:lnTo>
                <a:lnTo>
                  <a:pt x="1399855" y="9664700"/>
                </a:lnTo>
                <a:lnTo>
                  <a:pt x="1359330" y="9652000"/>
                </a:lnTo>
                <a:lnTo>
                  <a:pt x="1279555" y="9601200"/>
                </a:lnTo>
                <a:lnTo>
                  <a:pt x="1240321" y="9575800"/>
                </a:lnTo>
                <a:lnTo>
                  <a:pt x="1201535" y="9563100"/>
                </a:lnTo>
                <a:lnTo>
                  <a:pt x="1125337" y="9512300"/>
                </a:lnTo>
                <a:lnTo>
                  <a:pt x="1051027" y="9461500"/>
                </a:lnTo>
                <a:lnTo>
                  <a:pt x="978672" y="9410700"/>
                </a:lnTo>
                <a:lnTo>
                  <a:pt x="943248" y="9385300"/>
                </a:lnTo>
                <a:lnTo>
                  <a:pt x="908339" y="9347200"/>
                </a:lnTo>
                <a:lnTo>
                  <a:pt x="873951" y="9321800"/>
                </a:lnTo>
                <a:lnTo>
                  <a:pt x="840094" y="9296400"/>
                </a:lnTo>
                <a:lnTo>
                  <a:pt x="806775" y="9258300"/>
                </a:lnTo>
                <a:lnTo>
                  <a:pt x="774003" y="9232900"/>
                </a:lnTo>
                <a:lnTo>
                  <a:pt x="741787" y="9207500"/>
                </a:lnTo>
                <a:lnTo>
                  <a:pt x="710134" y="9169400"/>
                </a:lnTo>
                <a:lnTo>
                  <a:pt x="679054" y="9144000"/>
                </a:lnTo>
                <a:lnTo>
                  <a:pt x="648553" y="9105900"/>
                </a:lnTo>
                <a:lnTo>
                  <a:pt x="618642" y="9067800"/>
                </a:lnTo>
                <a:lnTo>
                  <a:pt x="589327" y="9042400"/>
                </a:lnTo>
                <a:lnTo>
                  <a:pt x="560618" y="9004300"/>
                </a:lnTo>
                <a:lnTo>
                  <a:pt x="532522" y="8966200"/>
                </a:lnTo>
                <a:lnTo>
                  <a:pt x="505048" y="8928100"/>
                </a:lnTo>
                <a:lnTo>
                  <a:pt x="478205" y="8902700"/>
                </a:lnTo>
                <a:lnTo>
                  <a:pt x="452000" y="8864600"/>
                </a:lnTo>
                <a:lnTo>
                  <a:pt x="426442" y="8826500"/>
                </a:lnTo>
                <a:lnTo>
                  <a:pt x="401540" y="8788400"/>
                </a:lnTo>
                <a:lnTo>
                  <a:pt x="377301" y="8750300"/>
                </a:lnTo>
                <a:lnTo>
                  <a:pt x="353734" y="8712200"/>
                </a:lnTo>
                <a:lnTo>
                  <a:pt x="330847" y="8674100"/>
                </a:lnTo>
                <a:lnTo>
                  <a:pt x="308648" y="8636000"/>
                </a:lnTo>
                <a:lnTo>
                  <a:pt x="287147" y="8597900"/>
                </a:lnTo>
                <a:lnTo>
                  <a:pt x="266351" y="8547100"/>
                </a:lnTo>
                <a:lnTo>
                  <a:pt x="246268" y="8509000"/>
                </a:lnTo>
                <a:lnTo>
                  <a:pt x="226907" y="8470900"/>
                </a:lnTo>
                <a:lnTo>
                  <a:pt x="208277" y="8432800"/>
                </a:lnTo>
                <a:lnTo>
                  <a:pt x="190385" y="8394700"/>
                </a:lnTo>
                <a:lnTo>
                  <a:pt x="173240" y="8343900"/>
                </a:lnTo>
                <a:lnTo>
                  <a:pt x="156850" y="8305800"/>
                </a:lnTo>
                <a:lnTo>
                  <a:pt x="141223" y="8255000"/>
                </a:lnTo>
                <a:lnTo>
                  <a:pt x="126369" y="8216900"/>
                </a:lnTo>
                <a:lnTo>
                  <a:pt x="112294" y="8178800"/>
                </a:lnTo>
                <a:lnTo>
                  <a:pt x="99008" y="8128000"/>
                </a:lnTo>
                <a:lnTo>
                  <a:pt x="86519" y="8089900"/>
                </a:lnTo>
                <a:lnTo>
                  <a:pt x="74835" y="8039100"/>
                </a:lnTo>
                <a:lnTo>
                  <a:pt x="63965" y="8001000"/>
                </a:lnTo>
                <a:lnTo>
                  <a:pt x="53916" y="7950200"/>
                </a:lnTo>
                <a:lnTo>
                  <a:pt x="44697" y="7899400"/>
                </a:lnTo>
                <a:lnTo>
                  <a:pt x="36317" y="7861300"/>
                </a:lnTo>
                <a:lnTo>
                  <a:pt x="28784" y="7810500"/>
                </a:lnTo>
                <a:lnTo>
                  <a:pt x="22105" y="7772400"/>
                </a:lnTo>
                <a:lnTo>
                  <a:pt x="16291" y="7721600"/>
                </a:lnTo>
                <a:lnTo>
                  <a:pt x="11347" y="7670800"/>
                </a:lnTo>
                <a:lnTo>
                  <a:pt x="7284" y="7620000"/>
                </a:lnTo>
                <a:lnTo>
                  <a:pt x="4110" y="7581900"/>
                </a:lnTo>
                <a:lnTo>
                  <a:pt x="1832" y="7531100"/>
                </a:lnTo>
                <a:lnTo>
                  <a:pt x="459" y="7480300"/>
                </a:lnTo>
                <a:lnTo>
                  <a:pt x="0" y="7429500"/>
                </a:lnTo>
                <a:lnTo>
                  <a:pt x="0" y="2463800"/>
                </a:lnTo>
                <a:lnTo>
                  <a:pt x="459" y="2425700"/>
                </a:lnTo>
                <a:lnTo>
                  <a:pt x="1832" y="2387600"/>
                </a:lnTo>
                <a:lnTo>
                  <a:pt x="4110" y="2336800"/>
                </a:lnTo>
                <a:lnTo>
                  <a:pt x="7284" y="2286000"/>
                </a:lnTo>
                <a:lnTo>
                  <a:pt x="11347" y="2235200"/>
                </a:lnTo>
                <a:lnTo>
                  <a:pt x="16291" y="2197100"/>
                </a:lnTo>
                <a:lnTo>
                  <a:pt x="22105" y="2146300"/>
                </a:lnTo>
                <a:lnTo>
                  <a:pt x="28784" y="2095500"/>
                </a:lnTo>
                <a:lnTo>
                  <a:pt x="36317" y="2057400"/>
                </a:lnTo>
                <a:lnTo>
                  <a:pt x="44697" y="2006600"/>
                </a:lnTo>
                <a:lnTo>
                  <a:pt x="53916" y="1968500"/>
                </a:lnTo>
                <a:lnTo>
                  <a:pt x="63965" y="1917700"/>
                </a:lnTo>
                <a:lnTo>
                  <a:pt x="74835" y="1879600"/>
                </a:lnTo>
                <a:lnTo>
                  <a:pt x="86519" y="1828800"/>
                </a:lnTo>
                <a:lnTo>
                  <a:pt x="99008" y="1790700"/>
                </a:lnTo>
                <a:lnTo>
                  <a:pt x="112294" y="1739900"/>
                </a:lnTo>
                <a:lnTo>
                  <a:pt x="126369" y="1701800"/>
                </a:lnTo>
                <a:lnTo>
                  <a:pt x="141223" y="1651000"/>
                </a:lnTo>
                <a:lnTo>
                  <a:pt x="156850" y="1612900"/>
                </a:lnTo>
                <a:lnTo>
                  <a:pt x="173240" y="1574800"/>
                </a:lnTo>
                <a:lnTo>
                  <a:pt x="190385" y="1524000"/>
                </a:lnTo>
                <a:lnTo>
                  <a:pt x="208277" y="1485900"/>
                </a:lnTo>
                <a:lnTo>
                  <a:pt x="226907" y="1447800"/>
                </a:lnTo>
                <a:lnTo>
                  <a:pt x="246268" y="1397000"/>
                </a:lnTo>
                <a:lnTo>
                  <a:pt x="266351" y="1358900"/>
                </a:lnTo>
                <a:lnTo>
                  <a:pt x="287147" y="1320800"/>
                </a:lnTo>
                <a:lnTo>
                  <a:pt x="308648" y="1282700"/>
                </a:lnTo>
                <a:lnTo>
                  <a:pt x="330847" y="1244600"/>
                </a:lnTo>
                <a:lnTo>
                  <a:pt x="353734" y="1206500"/>
                </a:lnTo>
                <a:lnTo>
                  <a:pt x="377301" y="1168400"/>
                </a:lnTo>
                <a:lnTo>
                  <a:pt x="401540" y="1130300"/>
                </a:lnTo>
                <a:lnTo>
                  <a:pt x="426442" y="1092200"/>
                </a:lnTo>
                <a:lnTo>
                  <a:pt x="452000" y="1054100"/>
                </a:lnTo>
                <a:lnTo>
                  <a:pt x="478205" y="1016000"/>
                </a:lnTo>
                <a:lnTo>
                  <a:pt x="505048" y="977900"/>
                </a:lnTo>
                <a:lnTo>
                  <a:pt x="532522" y="939800"/>
                </a:lnTo>
                <a:lnTo>
                  <a:pt x="560618" y="914400"/>
                </a:lnTo>
                <a:lnTo>
                  <a:pt x="589327" y="876300"/>
                </a:lnTo>
                <a:lnTo>
                  <a:pt x="618642" y="838200"/>
                </a:lnTo>
                <a:lnTo>
                  <a:pt x="648553" y="812800"/>
                </a:lnTo>
                <a:lnTo>
                  <a:pt x="679054" y="774700"/>
                </a:lnTo>
                <a:lnTo>
                  <a:pt x="710134" y="749300"/>
                </a:lnTo>
                <a:lnTo>
                  <a:pt x="741787" y="711200"/>
                </a:lnTo>
                <a:lnTo>
                  <a:pt x="774003" y="685800"/>
                </a:lnTo>
                <a:lnTo>
                  <a:pt x="806775" y="647700"/>
                </a:lnTo>
                <a:lnTo>
                  <a:pt x="840094" y="622300"/>
                </a:lnTo>
                <a:lnTo>
                  <a:pt x="873951" y="596900"/>
                </a:lnTo>
                <a:lnTo>
                  <a:pt x="908339" y="558800"/>
                </a:lnTo>
                <a:lnTo>
                  <a:pt x="943248" y="533400"/>
                </a:lnTo>
                <a:lnTo>
                  <a:pt x="978672" y="508000"/>
                </a:lnTo>
                <a:lnTo>
                  <a:pt x="1051027" y="457200"/>
                </a:lnTo>
                <a:lnTo>
                  <a:pt x="1125337" y="406400"/>
                </a:lnTo>
                <a:lnTo>
                  <a:pt x="1201535" y="355600"/>
                </a:lnTo>
                <a:lnTo>
                  <a:pt x="1240321" y="330200"/>
                </a:lnTo>
                <a:lnTo>
                  <a:pt x="1279555" y="317500"/>
                </a:lnTo>
                <a:lnTo>
                  <a:pt x="1359330" y="266700"/>
                </a:lnTo>
                <a:lnTo>
                  <a:pt x="1399855" y="254000"/>
                </a:lnTo>
                <a:lnTo>
                  <a:pt x="1440793" y="228600"/>
                </a:lnTo>
                <a:lnTo>
                  <a:pt x="1482137" y="215900"/>
                </a:lnTo>
                <a:lnTo>
                  <a:pt x="1523879" y="190500"/>
                </a:lnTo>
                <a:lnTo>
                  <a:pt x="1608519" y="165100"/>
                </a:lnTo>
                <a:lnTo>
                  <a:pt x="1651402" y="139700"/>
                </a:lnTo>
                <a:lnTo>
                  <a:pt x="1961303" y="50800"/>
                </a:lnTo>
                <a:lnTo>
                  <a:pt x="2145748" y="50800"/>
                </a:lnTo>
                <a:lnTo>
                  <a:pt x="2099390" y="63500"/>
                </a:lnTo>
                <a:lnTo>
                  <a:pt x="2053316" y="63500"/>
                </a:lnTo>
                <a:lnTo>
                  <a:pt x="1872014" y="114300"/>
                </a:lnTo>
                <a:lnTo>
                  <a:pt x="1827480" y="114300"/>
                </a:lnTo>
                <a:lnTo>
                  <a:pt x="1739424" y="139700"/>
                </a:lnTo>
                <a:lnTo>
                  <a:pt x="1695918" y="165100"/>
                </a:lnTo>
                <a:lnTo>
                  <a:pt x="1567593" y="203200"/>
                </a:lnTo>
                <a:lnTo>
                  <a:pt x="1525577" y="228600"/>
                </a:lnTo>
                <a:lnTo>
                  <a:pt x="1483956" y="241300"/>
                </a:lnTo>
                <a:lnTo>
                  <a:pt x="1442737" y="266700"/>
                </a:lnTo>
                <a:lnTo>
                  <a:pt x="1401928" y="279400"/>
                </a:lnTo>
                <a:lnTo>
                  <a:pt x="1361540" y="304800"/>
                </a:lnTo>
                <a:lnTo>
                  <a:pt x="1321580" y="317500"/>
                </a:lnTo>
                <a:lnTo>
                  <a:pt x="1282056" y="342900"/>
                </a:lnTo>
                <a:lnTo>
                  <a:pt x="1204354" y="393700"/>
                </a:lnTo>
                <a:lnTo>
                  <a:pt x="1128502" y="444500"/>
                </a:lnTo>
                <a:lnTo>
                  <a:pt x="1054568" y="495300"/>
                </a:lnTo>
                <a:lnTo>
                  <a:pt x="982621" y="546100"/>
                </a:lnTo>
                <a:lnTo>
                  <a:pt x="947414" y="571500"/>
                </a:lnTo>
                <a:lnTo>
                  <a:pt x="912730" y="596900"/>
                </a:lnTo>
                <a:lnTo>
                  <a:pt x="878576" y="622300"/>
                </a:lnTo>
                <a:lnTo>
                  <a:pt x="844962" y="660400"/>
                </a:lnTo>
                <a:lnTo>
                  <a:pt x="811897" y="685800"/>
                </a:lnTo>
                <a:lnTo>
                  <a:pt x="779388" y="723900"/>
                </a:lnTo>
                <a:lnTo>
                  <a:pt x="747444" y="749300"/>
                </a:lnTo>
                <a:lnTo>
                  <a:pt x="716074" y="787400"/>
                </a:lnTo>
                <a:lnTo>
                  <a:pt x="685287" y="812800"/>
                </a:lnTo>
                <a:lnTo>
                  <a:pt x="655090" y="850900"/>
                </a:lnTo>
                <a:lnTo>
                  <a:pt x="625494" y="876300"/>
                </a:lnTo>
                <a:lnTo>
                  <a:pt x="596505" y="914400"/>
                </a:lnTo>
                <a:lnTo>
                  <a:pt x="568133" y="952500"/>
                </a:lnTo>
                <a:lnTo>
                  <a:pt x="540386" y="990600"/>
                </a:lnTo>
                <a:lnTo>
                  <a:pt x="513273" y="1016000"/>
                </a:lnTo>
                <a:lnTo>
                  <a:pt x="486803" y="1054100"/>
                </a:lnTo>
                <a:lnTo>
                  <a:pt x="460983" y="1092200"/>
                </a:lnTo>
                <a:lnTo>
                  <a:pt x="435823" y="1130300"/>
                </a:lnTo>
                <a:lnTo>
                  <a:pt x="411331" y="1168400"/>
                </a:lnTo>
                <a:lnTo>
                  <a:pt x="387516" y="1206500"/>
                </a:lnTo>
                <a:lnTo>
                  <a:pt x="364386" y="1244600"/>
                </a:lnTo>
                <a:lnTo>
                  <a:pt x="341949" y="1282700"/>
                </a:lnTo>
                <a:lnTo>
                  <a:pt x="320216" y="1320800"/>
                </a:lnTo>
                <a:lnTo>
                  <a:pt x="299193" y="1358900"/>
                </a:lnTo>
                <a:lnTo>
                  <a:pt x="278889" y="1409700"/>
                </a:lnTo>
                <a:lnTo>
                  <a:pt x="259314" y="1447800"/>
                </a:lnTo>
                <a:lnTo>
                  <a:pt x="240475" y="1485900"/>
                </a:lnTo>
                <a:lnTo>
                  <a:pt x="222381" y="1524000"/>
                </a:lnTo>
                <a:lnTo>
                  <a:pt x="205042" y="1574800"/>
                </a:lnTo>
                <a:lnTo>
                  <a:pt x="188464" y="1612900"/>
                </a:lnTo>
                <a:lnTo>
                  <a:pt x="172657" y="1651000"/>
                </a:lnTo>
                <a:lnTo>
                  <a:pt x="157630" y="1701800"/>
                </a:lnTo>
                <a:lnTo>
                  <a:pt x="143391" y="1739900"/>
                </a:lnTo>
                <a:lnTo>
                  <a:pt x="129949" y="1790700"/>
                </a:lnTo>
                <a:lnTo>
                  <a:pt x="117311" y="1828800"/>
                </a:lnTo>
                <a:lnTo>
                  <a:pt x="105488" y="1879600"/>
                </a:lnTo>
                <a:lnTo>
                  <a:pt x="94487" y="1917700"/>
                </a:lnTo>
                <a:lnTo>
                  <a:pt x="84316" y="1968500"/>
                </a:lnTo>
                <a:lnTo>
                  <a:pt x="74985" y="2006600"/>
                </a:lnTo>
                <a:lnTo>
                  <a:pt x="66502" y="2057400"/>
                </a:lnTo>
                <a:lnTo>
                  <a:pt x="58876" y="2108200"/>
                </a:lnTo>
                <a:lnTo>
                  <a:pt x="52115" y="2146300"/>
                </a:lnTo>
                <a:lnTo>
                  <a:pt x="46227" y="2197100"/>
                </a:lnTo>
                <a:lnTo>
                  <a:pt x="41222" y="2247900"/>
                </a:lnTo>
                <a:lnTo>
                  <a:pt x="37107" y="2286000"/>
                </a:lnTo>
                <a:lnTo>
                  <a:pt x="33892" y="2336800"/>
                </a:lnTo>
                <a:lnTo>
                  <a:pt x="31585" y="2387600"/>
                </a:lnTo>
                <a:lnTo>
                  <a:pt x="30195" y="2425700"/>
                </a:lnTo>
                <a:lnTo>
                  <a:pt x="29846" y="2463800"/>
                </a:lnTo>
                <a:lnTo>
                  <a:pt x="29729" y="7429500"/>
                </a:lnTo>
                <a:lnTo>
                  <a:pt x="30195" y="7480300"/>
                </a:lnTo>
                <a:lnTo>
                  <a:pt x="31585" y="7531100"/>
                </a:lnTo>
                <a:lnTo>
                  <a:pt x="33892" y="7581900"/>
                </a:lnTo>
                <a:lnTo>
                  <a:pt x="37107" y="7620000"/>
                </a:lnTo>
                <a:lnTo>
                  <a:pt x="41222" y="7670800"/>
                </a:lnTo>
                <a:lnTo>
                  <a:pt x="46227" y="7721600"/>
                </a:lnTo>
                <a:lnTo>
                  <a:pt x="52115" y="7772400"/>
                </a:lnTo>
                <a:lnTo>
                  <a:pt x="58876" y="7810500"/>
                </a:lnTo>
                <a:lnTo>
                  <a:pt x="66502" y="7861300"/>
                </a:lnTo>
                <a:lnTo>
                  <a:pt x="74985" y="7899400"/>
                </a:lnTo>
                <a:lnTo>
                  <a:pt x="84316" y="7950200"/>
                </a:lnTo>
                <a:lnTo>
                  <a:pt x="94487" y="8001000"/>
                </a:lnTo>
                <a:lnTo>
                  <a:pt x="105488" y="8039100"/>
                </a:lnTo>
                <a:lnTo>
                  <a:pt x="117311" y="8089900"/>
                </a:lnTo>
                <a:lnTo>
                  <a:pt x="129949" y="8128000"/>
                </a:lnTo>
                <a:lnTo>
                  <a:pt x="143391" y="8178800"/>
                </a:lnTo>
                <a:lnTo>
                  <a:pt x="157630" y="8216900"/>
                </a:lnTo>
                <a:lnTo>
                  <a:pt x="172657" y="8255000"/>
                </a:lnTo>
                <a:lnTo>
                  <a:pt x="188464" y="8305800"/>
                </a:lnTo>
                <a:lnTo>
                  <a:pt x="205042" y="8343900"/>
                </a:lnTo>
                <a:lnTo>
                  <a:pt x="222381" y="8382000"/>
                </a:lnTo>
                <a:lnTo>
                  <a:pt x="240475" y="8432800"/>
                </a:lnTo>
                <a:lnTo>
                  <a:pt x="259314" y="8470900"/>
                </a:lnTo>
                <a:lnTo>
                  <a:pt x="278889" y="8509000"/>
                </a:lnTo>
                <a:lnTo>
                  <a:pt x="299193" y="8547100"/>
                </a:lnTo>
                <a:lnTo>
                  <a:pt x="320216" y="8585200"/>
                </a:lnTo>
                <a:lnTo>
                  <a:pt x="341949" y="8636000"/>
                </a:lnTo>
                <a:lnTo>
                  <a:pt x="364386" y="8674100"/>
                </a:lnTo>
                <a:lnTo>
                  <a:pt x="387516" y="8712200"/>
                </a:lnTo>
                <a:lnTo>
                  <a:pt x="411331" y="8750300"/>
                </a:lnTo>
                <a:lnTo>
                  <a:pt x="435823" y="8788400"/>
                </a:lnTo>
                <a:lnTo>
                  <a:pt x="460983" y="8826500"/>
                </a:lnTo>
                <a:lnTo>
                  <a:pt x="486803" y="8851900"/>
                </a:lnTo>
                <a:lnTo>
                  <a:pt x="513273" y="8890000"/>
                </a:lnTo>
                <a:lnTo>
                  <a:pt x="540386" y="8928100"/>
                </a:lnTo>
                <a:lnTo>
                  <a:pt x="568133" y="8966200"/>
                </a:lnTo>
                <a:lnTo>
                  <a:pt x="596505" y="9004300"/>
                </a:lnTo>
                <a:lnTo>
                  <a:pt x="625494" y="9029700"/>
                </a:lnTo>
                <a:lnTo>
                  <a:pt x="655090" y="9067800"/>
                </a:lnTo>
                <a:lnTo>
                  <a:pt x="685287" y="9105900"/>
                </a:lnTo>
                <a:lnTo>
                  <a:pt x="716074" y="9131300"/>
                </a:lnTo>
                <a:lnTo>
                  <a:pt x="747444" y="9169400"/>
                </a:lnTo>
                <a:lnTo>
                  <a:pt x="779388" y="9194800"/>
                </a:lnTo>
                <a:lnTo>
                  <a:pt x="811897" y="9232900"/>
                </a:lnTo>
                <a:lnTo>
                  <a:pt x="844962" y="9258300"/>
                </a:lnTo>
                <a:lnTo>
                  <a:pt x="878576" y="9283700"/>
                </a:lnTo>
                <a:lnTo>
                  <a:pt x="912730" y="9321800"/>
                </a:lnTo>
                <a:lnTo>
                  <a:pt x="947414" y="9347200"/>
                </a:lnTo>
                <a:lnTo>
                  <a:pt x="982621" y="9372600"/>
                </a:lnTo>
                <a:lnTo>
                  <a:pt x="1054568" y="9423400"/>
                </a:lnTo>
                <a:lnTo>
                  <a:pt x="1128502" y="9474200"/>
                </a:lnTo>
                <a:lnTo>
                  <a:pt x="1204354" y="9525000"/>
                </a:lnTo>
                <a:lnTo>
                  <a:pt x="1282056" y="9575800"/>
                </a:lnTo>
                <a:lnTo>
                  <a:pt x="1321580" y="9588500"/>
                </a:lnTo>
                <a:lnTo>
                  <a:pt x="1401928" y="9639300"/>
                </a:lnTo>
                <a:lnTo>
                  <a:pt x="1442737" y="9652000"/>
                </a:lnTo>
                <a:lnTo>
                  <a:pt x="1483956" y="9677400"/>
                </a:lnTo>
                <a:lnTo>
                  <a:pt x="1567593" y="9702800"/>
                </a:lnTo>
                <a:lnTo>
                  <a:pt x="1609994" y="9728200"/>
                </a:lnTo>
                <a:lnTo>
                  <a:pt x="1652772" y="9740900"/>
                </a:lnTo>
                <a:lnTo>
                  <a:pt x="2007532" y="9842500"/>
                </a:lnTo>
                <a:close/>
              </a:path>
              <a:path w="4954905" h="9893300">
                <a:moveTo>
                  <a:pt x="3083775" y="9842500"/>
                </a:moveTo>
                <a:lnTo>
                  <a:pt x="2947351" y="9842500"/>
                </a:lnTo>
                <a:lnTo>
                  <a:pt x="3302110" y="9740900"/>
                </a:lnTo>
                <a:lnTo>
                  <a:pt x="3344888" y="9728200"/>
                </a:lnTo>
                <a:lnTo>
                  <a:pt x="3387289" y="9702800"/>
                </a:lnTo>
                <a:lnTo>
                  <a:pt x="3470927" y="9677400"/>
                </a:lnTo>
                <a:lnTo>
                  <a:pt x="3512146" y="9652000"/>
                </a:lnTo>
                <a:lnTo>
                  <a:pt x="3552954" y="9639300"/>
                </a:lnTo>
                <a:lnTo>
                  <a:pt x="3633302" y="9588500"/>
                </a:lnTo>
                <a:lnTo>
                  <a:pt x="3672826" y="9575800"/>
                </a:lnTo>
                <a:lnTo>
                  <a:pt x="3750528" y="9525000"/>
                </a:lnTo>
                <a:lnTo>
                  <a:pt x="3826380" y="9474200"/>
                </a:lnTo>
                <a:lnTo>
                  <a:pt x="3900314" y="9423400"/>
                </a:lnTo>
                <a:lnTo>
                  <a:pt x="3972261" y="9372600"/>
                </a:lnTo>
                <a:lnTo>
                  <a:pt x="4007468" y="9347200"/>
                </a:lnTo>
                <a:lnTo>
                  <a:pt x="4042152" y="9321800"/>
                </a:lnTo>
                <a:lnTo>
                  <a:pt x="4076306" y="9283700"/>
                </a:lnTo>
                <a:lnTo>
                  <a:pt x="4109920" y="9258300"/>
                </a:lnTo>
                <a:lnTo>
                  <a:pt x="4142985" y="9232900"/>
                </a:lnTo>
                <a:lnTo>
                  <a:pt x="4175494" y="9194800"/>
                </a:lnTo>
                <a:lnTo>
                  <a:pt x="4207438" y="9169400"/>
                </a:lnTo>
                <a:lnTo>
                  <a:pt x="4238808" y="9131300"/>
                </a:lnTo>
                <a:lnTo>
                  <a:pt x="4269595" y="9105900"/>
                </a:lnTo>
                <a:lnTo>
                  <a:pt x="4299791" y="9067800"/>
                </a:lnTo>
                <a:lnTo>
                  <a:pt x="4329388" y="9029700"/>
                </a:lnTo>
                <a:lnTo>
                  <a:pt x="4358377" y="9004300"/>
                </a:lnTo>
                <a:lnTo>
                  <a:pt x="4386749" y="8966200"/>
                </a:lnTo>
                <a:lnTo>
                  <a:pt x="4414496" y="8928100"/>
                </a:lnTo>
                <a:lnTo>
                  <a:pt x="4441609" y="8890000"/>
                </a:lnTo>
                <a:lnTo>
                  <a:pt x="4468079" y="8851900"/>
                </a:lnTo>
                <a:lnTo>
                  <a:pt x="4493899" y="8826500"/>
                </a:lnTo>
                <a:lnTo>
                  <a:pt x="4519059" y="8788400"/>
                </a:lnTo>
                <a:lnTo>
                  <a:pt x="4543551" y="8750300"/>
                </a:lnTo>
                <a:lnTo>
                  <a:pt x="4567366" y="8712200"/>
                </a:lnTo>
                <a:lnTo>
                  <a:pt x="4590496" y="8674100"/>
                </a:lnTo>
                <a:lnTo>
                  <a:pt x="4612932" y="8636000"/>
                </a:lnTo>
                <a:lnTo>
                  <a:pt x="4634666" y="8585200"/>
                </a:lnTo>
                <a:lnTo>
                  <a:pt x="4655689" y="8547100"/>
                </a:lnTo>
                <a:lnTo>
                  <a:pt x="4675993" y="8509000"/>
                </a:lnTo>
                <a:lnTo>
                  <a:pt x="4695568" y="8470900"/>
                </a:lnTo>
                <a:lnTo>
                  <a:pt x="4714407" y="8432800"/>
                </a:lnTo>
                <a:lnTo>
                  <a:pt x="4732500" y="8382000"/>
                </a:lnTo>
                <a:lnTo>
                  <a:pt x="4749840" y="8343900"/>
                </a:lnTo>
                <a:lnTo>
                  <a:pt x="4766418" y="8305800"/>
                </a:lnTo>
                <a:lnTo>
                  <a:pt x="4782224" y="8255000"/>
                </a:lnTo>
                <a:lnTo>
                  <a:pt x="4797251" y="8216900"/>
                </a:lnTo>
                <a:lnTo>
                  <a:pt x="4811490" y="8178800"/>
                </a:lnTo>
                <a:lnTo>
                  <a:pt x="4824933" y="8128000"/>
                </a:lnTo>
                <a:lnTo>
                  <a:pt x="4837570" y="8089900"/>
                </a:lnTo>
                <a:lnTo>
                  <a:pt x="4849394" y="8039100"/>
                </a:lnTo>
                <a:lnTo>
                  <a:pt x="4860395" y="8001000"/>
                </a:lnTo>
                <a:lnTo>
                  <a:pt x="4870566" y="7950200"/>
                </a:lnTo>
                <a:lnTo>
                  <a:pt x="4879896" y="7899400"/>
                </a:lnTo>
                <a:lnTo>
                  <a:pt x="4888379" y="7861300"/>
                </a:lnTo>
                <a:lnTo>
                  <a:pt x="4896006" y="7810500"/>
                </a:lnTo>
                <a:lnTo>
                  <a:pt x="4902767" y="7772400"/>
                </a:lnTo>
                <a:lnTo>
                  <a:pt x="4908655" y="7721600"/>
                </a:lnTo>
                <a:lnTo>
                  <a:pt x="4913660" y="7670800"/>
                </a:lnTo>
                <a:lnTo>
                  <a:pt x="4917774" y="7620000"/>
                </a:lnTo>
                <a:lnTo>
                  <a:pt x="4920989" y="7581900"/>
                </a:lnTo>
                <a:lnTo>
                  <a:pt x="4923296" y="7531100"/>
                </a:lnTo>
                <a:lnTo>
                  <a:pt x="4924687" y="7480300"/>
                </a:lnTo>
                <a:lnTo>
                  <a:pt x="4925152" y="7429500"/>
                </a:lnTo>
                <a:lnTo>
                  <a:pt x="4925036" y="2463800"/>
                </a:lnTo>
                <a:lnTo>
                  <a:pt x="4924687" y="2425700"/>
                </a:lnTo>
                <a:lnTo>
                  <a:pt x="4923296" y="2387600"/>
                </a:lnTo>
                <a:lnTo>
                  <a:pt x="4920989" y="2336800"/>
                </a:lnTo>
                <a:lnTo>
                  <a:pt x="4917774" y="2286000"/>
                </a:lnTo>
                <a:lnTo>
                  <a:pt x="4913660" y="2247900"/>
                </a:lnTo>
                <a:lnTo>
                  <a:pt x="4908655" y="2197100"/>
                </a:lnTo>
                <a:lnTo>
                  <a:pt x="4902767" y="2146300"/>
                </a:lnTo>
                <a:lnTo>
                  <a:pt x="4896006" y="2108200"/>
                </a:lnTo>
                <a:lnTo>
                  <a:pt x="4888379" y="2057400"/>
                </a:lnTo>
                <a:lnTo>
                  <a:pt x="4879896" y="2006600"/>
                </a:lnTo>
                <a:lnTo>
                  <a:pt x="4870566" y="1968500"/>
                </a:lnTo>
                <a:lnTo>
                  <a:pt x="4860395" y="1917700"/>
                </a:lnTo>
                <a:lnTo>
                  <a:pt x="4849394" y="1879600"/>
                </a:lnTo>
                <a:lnTo>
                  <a:pt x="4837570" y="1828800"/>
                </a:lnTo>
                <a:lnTo>
                  <a:pt x="4824933" y="1790700"/>
                </a:lnTo>
                <a:lnTo>
                  <a:pt x="4811490" y="1739900"/>
                </a:lnTo>
                <a:lnTo>
                  <a:pt x="4797251" y="1701800"/>
                </a:lnTo>
                <a:lnTo>
                  <a:pt x="4782224" y="1651000"/>
                </a:lnTo>
                <a:lnTo>
                  <a:pt x="4766418" y="1612900"/>
                </a:lnTo>
                <a:lnTo>
                  <a:pt x="4749840" y="1574800"/>
                </a:lnTo>
                <a:lnTo>
                  <a:pt x="4732500" y="1524000"/>
                </a:lnTo>
                <a:lnTo>
                  <a:pt x="4714407" y="1485900"/>
                </a:lnTo>
                <a:lnTo>
                  <a:pt x="4695568" y="1447800"/>
                </a:lnTo>
                <a:lnTo>
                  <a:pt x="4675993" y="1409700"/>
                </a:lnTo>
                <a:lnTo>
                  <a:pt x="4655689" y="1358900"/>
                </a:lnTo>
                <a:lnTo>
                  <a:pt x="4634666" y="1320800"/>
                </a:lnTo>
                <a:lnTo>
                  <a:pt x="4612932" y="1282700"/>
                </a:lnTo>
                <a:lnTo>
                  <a:pt x="4590496" y="1244600"/>
                </a:lnTo>
                <a:lnTo>
                  <a:pt x="4567366" y="1206500"/>
                </a:lnTo>
                <a:lnTo>
                  <a:pt x="4543551" y="1168400"/>
                </a:lnTo>
                <a:lnTo>
                  <a:pt x="4519059" y="1130300"/>
                </a:lnTo>
                <a:lnTo>
                  <a:pt x="4493899" y="1092200"/>
                </a:lnTo>
                <a:lnTo>
                  <a:pt x="4468079" y="1054100"/>
                </a:lnTo>
                <a:lnTo>
                  <a:pt x="4441609" y="1016000"/>
                </a:lnTo>
                <a:lnTo>
                  <a:pt x="4414496" y="990600"/>
                </a:lnTo>
                <a:lnTo>
                  <a:pt x="4386749" y="952500"/>
                </a:lnTo>
                <a:lnTo>
                  <a:pt x="4358377" y="914400"/>
                </a:lnTo>
                <a:lnTo>
                  <a:pt x="4329388" y="876300"/>
                </a:lnTo>
                <a:lnTo>
                  <a:pt x="4299791" y="850900"/>
                </a:lnTo>
                <a:lnTo>
                  <a:pt x="4269595" y="812800"/>
                </a:lnTo>
                <a:lnTo>
                  <a:pt x="4238808" y="787400"/>
                </a:lnTo>
                <a:lnTo>
                  <a:pt x="4207438" y="749300"/>
                </a:lnTo>
                <a:lnTo>
                  <a:pt x="4175494" y="723900"/>
                </a:lnTo>
                <a:lnTo>
                  <a:pt x="4142985" y="685800"/>
                </a:lnTo>
                <a:lnTo>
                  <a:pt x="4109920" y="660400"/>
                </a:lnTo>
                <a:lnTo>
                  <a:pt x="4076306" y="622300"/>
                </a:lnTo>
                <a:lnTo>
                  <a:pt x="4042152" y="596900"/>
                </a:lnTo>
                <a:lnTo>
                  <a:pt x="4007468" y="571500"/>
                </a:lnTo>
                <a:lnTo>
                  <a:pt x="3972261" y="546100"/>
                </a:lnTo>
                <a:lnTo>
                  <a:pt x="3900314" y="495300"/>
                </a:lnTo>
                <a:lnTo>
                  <a:pt x="3826380" y="444500"/>
                </a:lnTo>
                <a:lnTo>
                  <a:pt x="3750528" y="393700"/>
                </a:lnTo>
                <a:lnTo>
                  <a:pt x="3672826" y="342900"/>
                </a:lnTo>
                <a:lnTo>
                  <a:pt x="3633302" y="317500"/>
                </a:lnTo>
                <a:lnTo>
                  <a:pt x="3593342" y="304800"/>
                </a:lnTo>
                <a:lnTo>
                  <a:pt x="3552954" y="279400"/>
                </a:lnTo>
                <a:lnTo>
                  <a:pt x="3512146" y="266700"/>
                </a:lnTo>
                <a:lnTo>
                  <a:pt x="3470927" y="241300"/>
                </a:lnTo>
                <a:lnTo>
                  <a:pt x="3429305" y="228600"/>
                </a:lnTo>
                <a:lnTo>
                  <a:pt x="3387289" y="203200"/>
                </a:lnTo>
                <a:lnTo>
                  <a:pt x="3258964" y="165100"/>
                </a:lnTo>
                <a:lnTo>
                  <a:pt x="3215459" y="139700"/>
                </a:lnTo>
                <a:lnTo>
                  <a:pt x="3127402" y="114300"/>
                </a:lnTo>
                <a:lnTo>
                  <a:pt x="3082869" y="114300"/>
                </a:lnTo>
                <a:lnTo>
                  <a:pt x="2901567" y="63500"/>
                </a:lnTo>
                <a:lnTo>
                  <a:pt x="2855493" y="63500"/>
                </a:lnTo>
                <a:lnTo>
                  <a:pt x="2809135" y="50800"/>
                </a:lnTo>
                <a:lnTo>
                  <a:pt x="2993580" y="50800"/>
                </a:lnTo>
                <a:lnTo>
                  <a:pt x="3303480" y="139700"/>
                </a:lnTo>
                <a:lnTo>
                  <a:pt x="3346363" y="165100"/>
                </a:lnTo>
                <a:lnTo>
                  <a:pt x="3431004" y="190500"/>
                </a:lnTo>
                <a:lnTo>
                  <a:pt x="3472745" y="215900"/>
                </a:lnTo>
                <a:lnTo>
                  <a:pt x="3514089" y="228600"/>
                </a:lnTo>
                <a:lnTo>
                  <a:pt x="3555028" y="254000"/>
                </a:lnTo>
                <a:lnTo>
                  <a:pt x="3595553" y="266700"/>
                </a:lnTo>
                <a:lnTo>
                  <a:pt x="3675328" y="317500"/>
                </a:lnTo>
                <a:lnTo>
                  <a:pt x="3714561" y="330200"/>
                </a:lnTo>
                <a:lnTo>
                  <a:pt x="3753347" y="355600"/>
                </a:lnTo>
                <a:lnTo>
                  <a:pt x="3829546" y="406400"/>
                </a:lnTo>
                <a:lnTo>
                  <a:pt x="3903855" y="457200"/>
                </a:lnTo>
                <a:lnTo>
                  <a:pt x="3976210" y="508000"/>
                </a:lnTo>
                <a:lnTo>
                  <a:pt x="4011634" y="533400"/>
                </a:lnTo>
                <a:lnTo>
                  <a:pt x="4046543" y="558800"/>
                </a:lnTo>
                <a:lnTo>
                  <a:pt x="4080931" y="596900"/>
                </a:lnTo>
                <a:lnTo>
                  <a:pt x="4114788" y="622300"/>
                </a:lnTo>
                <a:lnTo>
                  <a:pt x="4148107" y="647700"/>
                </a:lnTo>
                <a:lnTo>
                  <a:pt x="4180879" y="685800"/>
                </a:lnTo>
                <a:lnTo>
                  <a:pt x="4213095" y="711200"/>
                </a:lnTo>
                <a:lnTo>
                  <a:pt x="4244748" y="749300"/>
                </a:lnTo>
                <a:lnTo>
                  <a:pt x="4275828" y="774700"/>
                </a:lnTo>
                <a:lnTo>
                  <a:pt x="4306328" y="812800"/>
                </a:lnTo>
                <a:lnTo>
                  <a:pt x="4336240" y="838200"/>
                </a:lnTo>
                <a:lnTo>
                  <a:pt x="4365555" y="876300"/>
                </a:lnTo>
                <a:lnTo>
                  <a:pt x="4394264" y="914400"/>
                </a:lnTo>
                <a:lnTo>
                  <a:pt x="4422360" y="939800"/>
                </a:lnTo>
                <a:lnTo>
                  <a:pt x="4449833" y="977900"/>
                </a:lnTo>
                <a:lnTo>
                  <a:pt x="4476677" y="1016000"/>
                </a:lnTo>
                <a:lnTo>
                  <a:pt x="4502882" y="1054100"/>
                </a:lnTo>
                <a:lnTo>
                  <a:pt x="4528440" y="1092200"/>
                </a:lnTo>
                <a:lnTo>
                  <a:pt x="4553342" y="1130300"/>
                </a:lnTo>
                <a:lnTo>
                  <a:pt x="4577581" y="1168400"/>
                </a:lnTo>
                <a:lnTo>
                  <a:pt x="4601148" y="1206500"/>
                </a:lnTo>
                <a:lnTo>
                  <a:pt x="4624035" y="1244600"/>
                </a:lnTo>
                <a:lnTo>
                  <a:pt x="4646233" y="1282700"/>
                </a:lnTo>
                <a:lnTo>
                  <a:pt x="4667735" y="1320800"/>
                </a:lnTo>
                <a:lnTo>
                  <a:pt x="4688531" y="1358900"/>
                </a:lnTo>
                <a:lnTo>
                  <a:pt x="4708614" y="1397000"/>
                </a:lnTo>
                <a:lnTo>
                  <a:pt x="4727974" y="1447800"/>
                </a:lnTo>
                <a:lnTo>
                  <a:pt x="4746605" y="1485900"/>
                </a:lnTo>
                <a:lnTo>
                  <a:pt x="4764497" y="1524000"/>
                </a:lnTo>
                <a:lnTo>
                  <a:pt x="4781642" y="1574800"/>
                </a:lnTo>
                <a:lnTo>
                  <a:pt x="4798032" y="1612900"/>
                </a:lnTo>
                <a:lnTo>
                  <a:pt x="4813658" y="1651000"/>
                </a:lnTo>
                <a:lnTo>
                  <a:pt x="4828513" y="1701800"/>
                </a:lnTo>
                <a:lnTo>
                  <a:pt x="4842587" y="1739900"/>
                </a:lnTo>
                <a:lnTo>
                  <a:pt x="4855873" y="1790700"/>
                </a:lnTo>
                <a:lnTo>
                  <a:pt x="4868363" y="1828800"/>
                </a:lnTo>
                <a:lnTo>
                  <a:pt x="4880047" y="1879600"/>
                </a:lnTo>
                <a:lnTo>
                  <a:pt x="4890917" y="1917700"/>
                </a:lnTo>
                <a:lnTo>
                  <a:pt x="4900966" y="1968500"/>
                </a:lnTo>
                <a:lnTo>
                  <a:pt x="4910184" y="2006600"/>
                </a:lnTo>
                <a:lnTo>
                  <a:pt x="4918565" y="2057400"/>
                </a:lnTo>
                <a:lnTo>
                  <a:pt x="4926098" y="2095500"/>
                </a:lnTo>
                <a:lnTo>
                  <a:pt x="4932776" y="2146300"/>
                </a:lnTo>
                <a:lnTo>
                  <a:pt x="4938591" y="2197100"/>
                </a:lnTo>
                <a:lnTo>
                  <a:pt x="4943534" y="2235200"/>
                </a:lnTo>
                <a:lnTo>
                  <a:pt x="4947597" y="2286000"/>
                </a:lnTo>
                <a:lnTo>
                  <a:pt x="4950772" y="2336800"/>
                </a:lnTo>
                <a:lnTo>
                  <a:pt x="4953050" y="2387600"/>
                </a:lnTo>
                <a:lnTo>
                  <a:pt x="4954423" y="2425700"/>
                </a:lnTo>
                <a:lnTo>
                  <a:pt x="4954882" y="2463800"/>
                </a:lnTo>
                <a:lnTo>
                  <a:pt x="4954882" y="7429500"/>
                </a:lnTo>
                <a:lnTo>
                  <a:pt x="4954423" y="7480300"/>
                </a:lnTo>
                <a:lnTo>
                  <a:pt x="4953050" y="7531100"/>
                </a:lnTo>
                <a:lnTo>
                  <a:pt x="4950772" y="7581900"/>
                </a:lnTo>
                <a:lnTo>
                  <a:pt x="4947597" y="7620000"/>
                </a:lnTo>
                <a:lnTo>
                  <a:pt x="4943534" y="7670800"/>
                </a:lnTo>
                <a:lnTo>
                  <a:pt x="4938591" y="7721600"/>
                </a:lnTo>
                <a:lnTo>
                  <a:pt x="4932776" y="7772400"/>
                </a:lnTo>
                <a:lnTo>
                  <a:pt x="4926098" y="7810500"/>
                </a:lnTo>
                <a:lnTo>
                  <a:pt x="4918565" y="7861300"/>
                </a:lnTo>
                <a:lnTo>
                  <a:pt x="4910184" y="7899400"/>
                </a:lnTo>
                <a:lnTo>
                  <a:pt x="4900966" y="7950200"/>
                </a:lnTo>
                <a:lnTo>
                  <a:pt x="4890917" y="8001000"/>
                </a:lnTo>
                <a:lnTo>
                  <a:pt x="4880047" y="8039100"/>
                </a:lnTo>
                <a:lnTo>
                  <a:pt x="4868363" y="8089900"/>
                </a:lnTo>
                <a:lnTo>
                  <a:pt x="4855873" y="8128000"/>
                </a:lnTo>
                <a:lnTo>
                  <a:pt x="4842587" y="8178800"/>
                </a:lnTo>
                <a:lnTo>
                  <a:pt x="4828513" y="8216900"/>
                </a:lnTo>
                <a:lnTo>
                  <a:pt x="4813658" y="8255000"/>
                </a:lnTo>
                <a:lnTo>
                  <a:pt x="4798032" y="8305800"/>
                </a:lnTo>
                <a:lnTo>
                  <a:pt x="4781642" y="8343900"/>
                </a:lnTo>
                <a:lnTo>
                  <a:pt x="4764497" y="8394700"/>
                </a:lnTo>
                <a:lnTo>
                  <a:pt x="4746605" y="8432800"/>
                </a:lnTo>
                <a:lnTo>
                  <a:pt x="4727974" y="8470900"/>
                </a:lnTo>
                <a:lnTo>
                  <a:pt x="4708614" y="8509000"/>
                </a:lnTo>
                <a:lnTo>
                  <a:pt x="4688531" y="8547100"/>
                </a:lnTo>
                <a:lnTo>
                  <a:pt x="4667735" y="8597900"/>
                </a:lnTo>
                <a:lnTo>
                  <a:pt x="4646233" y="8636000"/>
                </a:lnTo>
                <a:lnTo>
                  <a:pt x="4624035" y="8674100"/>
                </a:lnTo>
                <a:lnTo>
                  <a:pt x="4601148" y="8712200"/>
                </a:lnTo>
                <a:lnTo>
                  <a:pt x="4577581" y="8750300"/>
                </a:lnTo>
                <a:lnTo>
                  <a:pt x="4553342" y="8788400"/>
                </a:lnTo>
                <a:lnTo>
                  <a:pt x="4528440" y="8826500"/>
                </a:lnTo>
                <a:lnTo>
                  <a:pt x="4502882" y="8864600"/>
                </a:lnTo>
                <a:lnTo>
                  <a:pt x="4476677" y="8902700"/>
                </a:lnTo>
                <a:lnTo>
                  <a:pt x="4449833" y="8928100"/>
                </a:lnTo>
                <a:lnTo>
                  <a:pt x="4422360" y="8966200"/>
                </a:lnTo>
                <a:lnTo>
                  <a:pt x="4394264" y="9004300"/>
                </a:lnTo>
                <a:lnTo>
                  <a:pt x="4365555" y="9042400"/>
                </a:lnTo>
                <a:lnTo>
                  <a:pt x="4336240" y="9067800"/>
                </a:lnTo>
                <a:lnTo>
                  <a:pt x="4306328" y="9105900"/>
                </a:lnTo>
                <a:lnTo>
                  <a:pt x="4275828" y="9144000"/>
                </a:lnTo>
                <a:lnTo>
                  <a:pt x="4244748" y="9169400"/>
                </a:lnTo>
                <a:lnTo>
                  <a:pt x="4213095" y="9207500"/>
                </a:lnTo>
                <a:lnTo>
                  <a:pt x="4180879" y="9232900"/>
                </a:lnTo>
                <a:lnTo>
                  <a:pt x="4148107" y="9258300"/>
                </a:lnTo>
                <a:lnTo>
                  <a:pt x="4114788" y="9296400"/>
                </a:lnTo>
                <a:lnTo>
                  <a:pt x="4080931" y="9321800"/>
                </a:lnTo>
                <a:lnTo>
                  <a:pt x="4046543" y="9347200"/>
                </a:lnTo>
                <a:lnTo>
                  <a:pt x="4011634" y="9385300"/>
                </a:lnTo>
                <a:lnTo>
                  <a:pt x="3976210" y="9410700"/>
                </a:lnTo>
                <a:lnTo>
                  <a:pt x="3903855" y="9461500"/>
                </a:lnTo>
                <a:lnTo>
                  <a:pt x="3829546" y="9512300"/>
                </a:lnTo>
                <a:lnTo>
                  <a:pt x="3753347" y="9563100"/>
                </a:lnTo>
                <a:lnTo>
                  <a:pt x="3714561" y="9575800"/>
                </a:lnTo>
                <a:lnTo>
                  <a:pt x="3675328" y="9601200"/>
                </a:lnTo>
                <a:lnTo>
                  <a:pt x="3595553" y="9652000"/>
                </a:lnTo>
                <a:lnTo>
                  <a:pt x="3555028" y="9664700"/>
                </a:lnTo>
                <a:lnTo>
                  <a:pt x="3514089" y="9690100"/>
                </a:lnTo>
                <a:lnTo>
                  <a:pt x="3472745" y="9702800"/>
                </a:lnTo>
                <a:lnTo>
                  <a:pt x="3431004" y="9728200"/>
                </a:lnTo>
                <a:lnTo>
                  <a:pt x="3303480" y="9766300"/>
                </a:lnTo>
                <a:lnTo>
                  <a:pt x="3260234" y="9791700"/>
                </a:lnTo>
                <a:lnTo>
                  <a:pt x="3083775" y="9842500"/>
                </a:lnTo>
                <a:close/>
              </a:path>
              <a:path w="4954905" h="9893300">
                <a:moveTo>
                  <a:pt x="2286430" y="9880600"/>
                </a:moveTo>
                <a:lnTo>
                  <a:pt x="2052721" y="9880600"/>
                </a:lnTo>
                <a:lnTo>
                  <a:pt x="1916048" y="9842500"/>
                </a:lnTo>
                <a:lnTo>
                  <a:pt x="2053316" y="9842500"/>
                </a:lnTo>
                <a:lnTo>
                  <a:pt x="2099390" y="9855200"/>
                </a:lnTo>
                <a:lnTo>
                  <a:pt x="2145748" y="9855200"/>
                </a:lnTo>
                <a:lnTo>
                  <a:pt x="2192379" y="9867900"/>
                </a:lnTo>
                <a:lnTo>
                  <a:pt x="2239276" y="9867900"/>
                </a:lnTo>
                <a:lnTo>
                  <a:pt x="2286430" y="9880600"/>
                </a:lnTo>
                <a:close/>
              </a:path>
              <a:path w="4954905" h="9893300">
                <a:moveTo>
                  <a:pt x="2902162" y="9880600"/>
                </a:moveTo>
                <a:lnTo>
                  <a:pt x="2668454" y="9880600"/>
                </a:lnTo>
                <a:lnTo>
                  <a:pt x="2715607" y="9867900"/>
                </a:lnTo>
                <a:lnTo>
                  <a:pt x="2762504" y="9867900"/>
                </a:lnTo>
                <a:lnTo>
                  <a:pt x="2809135" y="9855200"/>
                </a:lnTo>
                <a:lnTo>
                  <a:pt x="2855493" y="9855200"/>
                </a:lnTo>
                <a:lnTo>
                  <a:pt x="2901567" y="9842500"/>
                </a:lnTo>
                <a:lnTo>
                  <a:pt x="3038834" y="9842500"/>
                </a:lnTo>
                <a:lnTo>
                  <a:pt x="2902162" y="9880600"/>
                </a:lnTo>
                <a:close/>
              </a:path>
              <a:path w="4954905" h="9893300">
                <a:moveTo>
                  <a:pt x="2809588" y="9893300"/>
                </a:moveTo>
                <a:lnTo>
                  <a:pt x="2145295" y="9893300"/>
                </a:lnTo>
                <a:lnTo>
                  <a:pt x="2098868" y="9880600"/>
                </a:lnTo>
                <a:lnTo>
                  <a:pt x="2856015" y="9880600"/>
                </a:lnTo>
                <a:lnTo>
                  <a:pt x="2809588" y="989330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2372" y="7976202"/>
            <a:ext cx="2562224" cy="23107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16000" y="1978025"/>
            <a:ext cx="7934959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Lucida Sans"/>
                <a:cs typeface="Lucida Sans"/>
              </a:rPr>
              <a:t>¿QUIÉNES</a:t>
            </a:r>
            <a:r>
              <a:rPr b="0" spc="-750" dirty="0">
                <a:latin typeface="Lucida Sans"/>
                <a:cs typeface="Lucida Sans"/>
              </a:rPr>
              <a:t> </a:t>
            </a:r>
            <a:r>
              <a:rPr b="0" spc="-40" dirty="0">
                <a:latin typeface="Lucida Sans"/>
                <a:cs typeface="Lucida Sans"/>
              </a:rPr>
              <a:t>SOMOS?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16000" y="4366719"/>
            <a:ext cx="9625330" cy="3535679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 marR="5080" algn="just">
              <a:lnSpc>
                <a:spcPts val="4570"/>
              </a:lnSpc>
              <a:spcBef>
                <a:spcPts val="409"/>
              </a:spcBef>
            </a:pPr>
            <a:r>
              <a:rPr sz="3950" spc="-250" dirty="0">
                <a:latin typeface="Lucida Sans"/>
                <a:cs typeface="Lucida Sans"/>
              </a:rPr>
              <a:t>Somos </a:t>
            </a:r>
            <a:r>
              <a:rPr sz="3950" spc="-170" dirty="0">
                <a:latin typeface="Lucida Sans"/>
                <a:cs typeface="Lucida Sans"/>
              </a:rPr>
              <a:t>una empresa </a:t>
            </a:r>
            <a:r>
              <a:rPr sz="3950" spc="-105" dirty="0">
                <a:latin typeface="Lucida Sans"/>
                <a:cs typeface="Lucida Sans"/>
              </a:rPr>
              <a:t>de </a:t>
            </a:r>
            <a:r>
              <a:rPr sz="3950" spc="-210" dirty="0">
                <a:latin typeface="Lucida Sans"/>
                <a:cs typeface="Lucida Sans"/>
              </a:rPr>
              <a:t>Suministros </a:t>
            </a:r>
            <a:r>
              <a:rPr sz="3950" spc="60" dirty="0">
                <a:latin typeface="Lucida Sans"/>
                <a:cs typeface="Lucida Sans"/>
              </a:rPr>
              <a:t>y  </a:t>
            </a:r>
            <a:r>
              <a:rPr sz="3950" spc="-65" dirty="0">
                <a:latin typeface="Lucida Sans"/>
                <a:cs typeface="Lucida Sans"/>
              </a:rPr>
              <a:t>Servicios; </a:t>
            </a:r>
            <a:r>
              <a:rPr sz="3950" spc="-80" dirty="0">
                <a:latin typeface="Lucida Sans"/>
                <a:cs typeface="Lucida Sans"/>
              </a:rPr>
              <a:t>Nuestra </a:t>
            </a:r>
            <a:r>
              <a:rPr sz="3950" spc="-140" dirty="0">
                <a:latin typeface="Lucida Sans"/>
                <a:cs typeface="Lucida Sans"/>
              </a:rPr>
              <a:t>principal </a:t>
            </a:r>
            <a:r>
              <a:rPr sz="3950" spc="-145" dirty="0">
                <a:latin typeface="Lucida Sans"/>
                <a:cs typeface="Lucida Sans"/>
              </a:rPr>
              <a:t>función </a:t>
            </a:r>
            <a:r>
              <a:rPr sz="3950" spc="-165" dirty="0">
                <a:latin typeface="Lucida Sans"/>
                <a:cs typeface="Lucida Sans"/>
              </a:rPr>
              <a:t>es </a:t>
            </a:r>
            <a:r>
              <a:rPr sz="3950" spc="-110" dirty="0">
                <a:latin typeface="Lucida Sans"/>
                <a:cs typeface="Lucida Sans"/>
              </a:rPr>
              <a:t>la  </a:t>
            </a:r>
            <a:r>
              <a:rPr sz="3950" spc="-155" dirty="0">
                <a:latin typeface="Lucida Sans"/>
                <a:cs typeface="Lucida Sans"/>
              </a:rPr>
              <a:t>comercialización </a:t>
            </a:r>
            <a:r>
              <a:rPr sz="3950" spc="-100" dirty="0">
                <a:latin typeface="Lucida Sans"/>
                <a:cs typeface="Lucida Sans"/>
              </a:rPr>
              <a:t>e </a:t>
            </a:r>
            <a:r>
              <a:rPr sz="3950" spc="-180" dirty="0">
                <a:latin typeface="Lucida Sans"/>
                <a:cs typeface="Lucida Sans"/>
              </a:rPr>
              <a:t>importación</a:t>
            </a:r>
            <a:r>
              <a:rPr sz="3950" spc="885" dirty="0">
                <a:latin typeface="Lucida Sans"/>
                <a:cs typeface="Lucida Sans"/>
              </a:rPr>
              <a:t> </a:t>
            </a:r>
            <a:r>
              <a:rPr sz="3950" spc="-105" dirty="0">
                <a:latin typeface="Lucida Sans"/>
                <a:cs typeface="Lucida Sans"/>
              </a:rPr>
              <a:t>de  </a:t>
            </a:r>
            <a:r>
              <a:rPr sz="3950" spc="-180" dirty="0">
                <a:latin typeface="Lucida Sans"/>
                <a:cs typeface="Lucida Sans"/>
              </a:rPr>
              <a:t>equipos, </a:t>
            </a:r>
            <a:r>
              <a:rPr sz="3950" spc="-75" dirty="0">
                <a:latin typeface="Lucida Sans"/>
                <a:cs typeface="Lucida Sans"/>
              </a:rPr>
              <a:t>refacciones </a:t>
            </a:r>
            <a:r>
              <a:rPr sz="3950" spc="60" dirty="0">
                <a:latin typeface="Lucida Sans"/>
                <a:cs typeface="Lucida Sans"/>
              </a:rPr>
              <a:t>y </a:t>
            </a:r>
            <a:r>
              <a:rPr sz="3950" spc="-114" dirty="0">
                <a:latin typeface="Lucida Sans"/>
                <a:cs typeface="Lucida Sans"/>
              </a:rPr>
              <a:t>servicios </a:t>
            </a:r>
            <a:r>
              <a:rPr sz="3950" spc="-110" dirty="0">
                <a:latin typeface="Lucida Sans"/>
                <a:cs typeface="Lucida Sans"/>
              </a:rPr>
              <a:t>técnicos  </a:t>
            </a:r>
            <a:r>
              <a:rPr sz="3950" spc="-145" dirty="0">
                <a:latin typeface="Lucida Sans"/>
                <a:cs typeface="Lucida Sans"/>
              </a:rPr>
              <a:t>especializados </a:t>
            </a:r>
            <a:r>
              <a:rPr sz="3950" spc="-30" dirty="0">
                <a:latin typeface="Lucida Sans"/>
                <a:cs typeface="Lucida Sans"/>
              </a:rPr>
              <a:t>para </a:t>
            </a:r>
            <a:r>
              <a:rPr sz="3950" spc="-150" dirty="0">
                <a:latin typeface="Lucida Sans"/>
                <a:cs typeface="Lucida Sans"/>
              </a:rPr>
              <a:t>las </a:t>
            </a:r>
            <a:r>
              <a:rPr sz="3950" spc="-165" dirty="0">
                <a:latin typeface="Lucida Sans"/>
                <a:cs typeface="Lucida Sans"/>
              </a:rPr>
              <a:t>industrias </a:t>
            </a:r>
            <a:r>
              <a:rPr sz="3950" spc="-175" dirty="0">
                <a:latin typeface="Lucida Sans"/>
                <a:cs typeface="Lucida Sans"/>
              </a:rPr>
              <a:t>con </a:t>
            </a:r>
            <a:r>
              <a:rPr sz="3950" spc="-150" dirty="0">
                <a:latin typeface="Lucida Sans"/>
                <a:cs typeface="Lucida Sans"/>
              </a:rPr>
              <a:t>las  </a:t>
            </a:r>
            <a:r>
              <a:rPr sz="3950" spc="-220" dirty="0">
                <a:latin typeface="Lucida Sans"/>
                <a:cs typeface="Lucida Sans"/>
              </a:rPr>
              <a:t>mejores </a:t>
            </a:r>
            <a:r>
              <a:rPr sz="3950" spc="-135" dirty="0">
                <a:latin typeface="Lucida Sans"/>
                <a:cs typeface="Lucida Sans"/>
              </a:rPr>
              <a:t>marcas </a:t>
            </a:r>
            <a:r>
              <a:rPr sz="3950" spc="60" dirty="0">
                <a:latin typeface="Lucida Sans"/>
                <a:cs typeface="Lucida Sans"/>
              </a:rPr>
              <a:t>y </a:t>
            </a:r>
            <a:r>
              <a:rPr sz="3950" spc="-140" dirty="0">
                <a:latin typeface="Lucida Sans"/>
                <a:cs typeface="Lucida Sans"/>
              </a:rPr>
              <a:t>precios </a:t>
            </a:r>
            <a:r>
              <a:rPr sz="3950" spc="-180" dirty="0">
                <a:latin typeface="Lucida Sans"/>
                <a:cs typeface="Lucida Sans"/>
              </a:rPr>
              <a:t>en </a:t>
            </a:r>
            <a:r>
              <a:rPr sz="3950" spc="-165" dirty="0">
                <a:latin typeface="Lucida Sans"/>
                <a:cs typeface="Lucida Sans"/>
              </a:rPr>
              <a:t>el</a:t>
            </a:r>
            <a:r>
              <a:rPr sz="3950" spc="229" dirty="0">
                <a:latin typeface="Lucida Sans"/>
                <a:cs typeface="Lucida Sans"/>
              </a:rPr>
              <a:t> </a:t>
            </a:r>
            <a:r>
              <a:rPr sz="3950" spc="-160" dirty="0">
                <a:latin typeface="Lucida Sans"/>
                <a:cs typeface="Lucida Sans"/>
              </a:rPr>
              <a:t>mercado.</a:t>
            </a:r>
            <a:endParaRPr sz="395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1D1F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605884" y="2778199"/>
            <a:ext cx="4403752" cy="750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605885" y="2778199"/>
            <a:ext cx="4404360" cy="7505700"/>
          </a:xfrm>
          <a:custGeom>
            <a:avLst/>
            <a:gdLst/>
            <a:ahLst/>
            <a:cxnLst/>
            <a:rect l="l" t="t" r="r" b="b"/>
            <a:pathLst>
              <a:path w="4404359" h="7505700">
                <a:moveTo>
                  <a:pt x="2394277" y="12699"/>
                </a:moveTo>
                <a:lnTo>
                  <a:pt x="2009475" y="12699"/>
                </a:lnTo>
                <a:lnTo>
                  <a:pt x="2057171" y="0"/>
                </a:lnTo>
                <a:lnTo>
                  <a:pt x="2346581" y="0"/>
                </a:lnTo>
                <a:lnTo>
                  <a:pt x="2394277" y="12699"/>
                </a:lnTo>
                <a:close/>
              </a:path>
              <a:path w="4404359" h="7505700">
                <a:moveTo>
                  <a:pt x="2009429" y="38099"/>
                </a:moveTo>
                <a:lnTo>
                  <a:pt x="1821672" y="38099"/>
                </a:lnTo>
                <a:lnTo>
                  <a:pt x="1914956" y="12699"/>
                </a:lnTo>
                <a:lnTo>
                  <a:pt x="2488796" y="12699"/>
                </a:lnTo>
                <a:lnTo>
                  <a:pt x="2535598" y="25399"/>
                </a:lnTo>
                <a:lnTo>
                  <a:pt x="2057134" y="25399"/>
                </a:lnTo>
                <a:lnTo>
                  <a:pt x="2009429" y="38099"/>
                </a:lnTo>
                <a:close/>
              </a:path>
              <a:path w="4404359" h="7505700">
                <a:moveTo>
                  <a:pt x="2582080" y="38099"/>
                </a:moveTo>
                <a:lnTo>
                  <a:pt x="2394323" y="38099"/>
                </a:lnTo>
                <a:lnTo>
                  <a:pt x="2346618" y="25399"/>
                </a:lnTo>
                <a:lnTo>
                  <a:pt x="2535598" y="25399"/>
                </a:lnTo>
                <a:lnTo>
                  <a:pt x="2582080" y="38099"/>
                </a:lnTo>
                <a:close/>
              </a:path>
              <a:path w="4404359" h="7505700">
                <a:moveTo>
                  <a:pt x="221884" y="7505699"/>
                </a:moveTo>
                <a:lnTo>
                  <a:pt x="192586" y="7505699"/>
                </a:lnTo>
                <a:lnTo>
                  <a:pt x="177607" y="7467599"/>
                </a:lnTo>
                <a:lnTo>
                  <a:pt x="159985" y="7429499"/>
                </a:lnTo>
                <a:lnTo>
                  <a:pt x="143222" y="7391399"/>
                </a:lnTo>
                <a:lnTo>
                  <a:pt x="127327" y="7340599"/>
                </a:lnTo>
                <a:lnTo>
                  <a:pt x="112313" y="7302499"/>
                </a:lnTo>
                <a:lnTo>
                  <a:pt x="98189" y="7251699"/>
                </a:lnTo>
                <a:lnTo>
                  <a:pt x="84966" y="7213599"/>
                </a:lnTo>
                <a:lnTo>
                  <a:pt x="72656" y="7162799"/>
                </a:lnTo>
                <a:lnTo>
                  <a:pt x="61268" y="7124699"/>
                </a:lnTo>
                <a:lnTo>
                  <a:pt x="50814" y="7073899"/>
                </a:lnTo>
                <a:lnTo>
                  <a:pt x="41305" y="7035799"/>
                </a:lnTo>
                <a:lnTo>
                  <a:pt x="32751" y="6984999"/>
                </a:lnTo>
                <a:lnTo>
                  <a:pt x="25163" y="6934199"/>
                </a:lnTo>
                <a:lnTo>
                  <a:pt x="18551" y="6896099"/>
                </a:lnTo>
                <a:lnTo>
                  <a:pt x="12928" y="6845299"/>
                </a:lnTo>
                <a:lnTo>
                  <a:pt x="8302" y="6794499"/>
                </a:lnTo>
                <a:lnTo>
                  <a:pt x="4686" y="6756399"/>
                </a:lnTo>
                <a:lnTo>
                  <a:pt x="2090" y="6705599"/>
                </a:lnTo>
                <a:lnTo>
                  <a:pt x="524" y="6654799"/>
                </a:lnTo>
                <a:lnTo>
                  <a:pt x="0" y="6603999"/>
                </a:lnTo>
                <a:lnTo>
                  <a:pt x="0" y="2197099"/>
                </a:lnTo>
                <a:lnTo>
                  <a:pt x="524" y="2158999"/>
                </a:lnTo>
                <a:lnTo>
                  <a:pt x="2090" y="2108199"/>
                </a:lnTo>
                <a:lnTo>
                  <a:pt x="4686" y="2057399"/>
                </a:lnTo>
                <a:lnTo>
                  <a:pt x="8302" y="2006599"/>
                </a:lnTo>
                <a:lnTo>
                  <a:pt x="12928" y="1955799"/>
                </a:lnTo>
                <a:lnTo>
                  <a:pt x="18551" y="1917699"/>
                </a:lnTo>
                <a:lnTo>
                  <a:pt x="25163" y="1866899"/>
                </a:lnTo>
                <a:lnTo>
                  <a:pt x="32751" y="1816099"/>
                </a:lnTo>
                <a:lnTo>
                  <a:pt x="41305" y="1777999"/>
                </a:lnTo>
                <a:lnTo>
                  <a:pt x="50814" y="1727199"/>
                </a:lnTo>
                <a:lnTo>
                  <a:pt x="61268" y="1689099"/>
                </a:lnTo>
                <a:lnTo>
                  <a:pt x="72656" y="1638299"/>
                </a:lnTo>
                <a:lnTo>
                  <a:pt x="84966" y="1600199"/>
                </a:lnTo>
                <a:lnTo>
                  <a:pt x="98189" y="1549399"/>
                </a:lnTo>
                <a:lnTo>
                  <a:pt x="112313" y="1511299"/>
                </a:lnTo>
                <a:lnTo>
                  <a:pt x="127327" y="1460499"/>
                </a:lnTo>
                <a:lnTo>
                  <a:pt x="143222" y="1422399"/>
                </a:lnTo>
                <a:lnTo>
                  <a:pt x="159985" y="1371599"/>
                </a:lnTo>
                <a:lnTo>
                  <a:pt x="177607" y="1333499"/>
                </a:lnTo>
                <a:lnTo>
                  <a:pt x="196077" y="1295399"/>
                </a:lnTo>
                <a:lnTo>
                  <a:pt x="215383" y="1257299"/>
                </a:lnTo>
                <a:lnTo>
                  <a:pt x="235515" y="1206499"/>
                </a:lnTo>
                <a:lnTo>
                  <a:pt x="256462" y="1168399"/>
                </a:lnTo>
                <a:lnTo>
                  <a:pt x="278214" y="1130299"/>
                </a:lnTo>
                <a:lnTo>
                  <a:pt x="300759" y="1092199"/>
                </a:lnTo>
                <a:lnTo>
                  <a:pt x="324088" y="1054099"/>
                </a:lnTo>
                <a:lnTo>
                  <a:pt x="348188" y="1015999"/>
                </a:lnTo>
                <a:lnTo>
                  <a:pt x="373050" y="977899"/>
                </a:lnTo>
                <a:lnTo>
                  <a:pt x="398662" y="939799"/>
                </a:lnTo>
                <a:lnTo>
                  <a:pt x="425014" y="901699"/>
                </a:lnTo>
                <a:lnTo>
                  <a:pt x="452096" y="863599"/>
                </a:lnTo>
                <a:lnTo>
                  <a:pt x="479895" y="825499"/>
                </a:lnTo>
                <a:lnTo>
                  <a:pt x="508402" y="800099"/>
                </a:lnTo>
                <a:lnTo>
                  <a:pt x="537606" y="761999"/>
                </a:lnTo>
                <a:lnTo>
                  <a:pt x="567495" y="723899"/>
                </a:lnTo>
                <a:lnTo>
                  <a:pt x="598060" y="698499"/>
                </a:lnTo>
                <a:lnTo>
                  <a:pt x="629289" y="660399"/>
                </a:lnTo>
                <a:lnTo>
                  <a:pt x="661172" y="634999"/>
                </a:lnTo>
                <a:lnTo>
                  <a:pt x="693697" y="596899"/>
                </a:lnTo>
                <a:lnTo>
                  <a:pt x="726855" y="571499"/>
                </a:lnTo>
                <a:lnTo>
                  <a:pt x="760634" y="533399"/>
                </a:lnTo>
                <a:lnTo>
                  <a:pt x="795023" y="507999"/>
                </a:lnTo>
                <a:lnTo>
                  <a:pt x="830012" y="482599"/>
                </a:lnTo>
                <a:lnTo>
                  <a:pt x="865591" y="457199"/>
                </a:lnTo>
                <a:lnTo>
                  <a:pt x="901747" y="419099"/>
                </a:lnTo>
                <a:lnTo>
                  <a:pt x="938471" y="393699"/>
                </a:lnTo>
                <a:lnTo>
                  <a:pt x="1013578" y="342899"/>
                </a:lnTo>
                <a:lnTo>
                  <a:pt x="1051939" y="330199"/>
                </a:lnTo>
                <a:lnTo>
                  <a:pt x="1130225" y="279399"/>
                </a:lnTo>
                <a:lnTo>
                  <a:pt x="1170127" y="253999"/>
                </a:lnTo>
                <a:lnTo>
                  <a:pt x="1210521" y="241299"/>
                </a:lnTo>
                <a:lnTo>
                  <a:pt x="1292743" y="190499"/>
                </a:lnTo>
                <a:lnTo>
                  <a:pt x="1376803" y="165099"/>
                </a:lnTo>
                <a:lnTo>
                  <a:pt x="1419496" y="139699"/>
                </a:lnTo>
                <a:lnTo>
                  <a:pt x="1775520" y="38099"/>
                </a:lnTo>
                <a:lnTo>
                  <a:pt x="1962013" y="38099"/>
                </a:lnTo>
                <a:lnTo>
                  <a:pt x="1914899" y="50799"/>
                </a:lnTo>
                <a:lnTo>
                  <a:pt x="1868096" y="50799"/>
                </a:lnTo>
                <a:lnTo>
                  <a:pt x="1821617" y="63499"/>
                </a:lnTo>
                <a:lnTo>
                  <a:pt x="1775471" y="63499"/>
                </a:lnTo>
                <a:lnTo>
                  <a:pt x="1462747" y="152399"/>
                </a:lnTo>
                <a:lnTo>
                  <a:pt x="1419676" y="177799"/>
                </a:lnTo>
                <a:lnTo>
                  <a:pt x="1334849" y="203199"/>
                </a:lnTo>
                <a:lnTo>
                  <a:pt x="1293115" y="228599"/>
                </a:lnTo>
                <a:lnTo>
                  <a:pt x="1251849" y="241299"/>
                </a:lnTo>
                <a:lnTo>
                  <a:pt x="1170765" y="292099"/>
                </a:lnTo>
                <a:lnTo>
                  <a:pt x="1130969" y="304799"/>
                </a:lnTo>
                <a:lnTo>
                  <a:pt x="1052926" y="355599"/>
                </a:lnTo>
                <a:lnTo>
                  <a:pt x="977021" y="406399"/>
                </a:lnTo>
                <a:lnTo>
                  <a:pt x="939899" y="431799"/>
                </a:lnTo>
                <a:lnTo>
                  <a:pt x="903344" y="457199"/>
                </a:lnTo>
                <a:lnTo>
                  <a:pt x="867369" y="482599"/>
                </a:lnTo>
                <a:lnTo>
                  <a:pt x="831985" y="507999"/>
                </a:lnTo>
                <a:lnTo>
                  <a:pt x="797201" y="546099"/>
                </a:lnTo>
                <a:lnTo>
                  <a:pt x="763031" y="571499"/>
                </a:lnTo>
                <a:lnTo>
                  <a:pt x="729484" y="596899"/>
                </a:lnTo>
                <a:lnTo>
                  <a:pt x="696572" y="634999"/>
                </a:lnTo>
                <a:lnTo>
                  <a:pt x="664306" y="660399"/>
                </a:lnTo>
                <a:lnTo>
                  <a:pt x="632698" y="698499"/>
                </a:lnTo>
                <a:lnTo>
                  <a:pt x="601757" y="723899"/>
                </a:lnTo>
                <a:lnTo>
                  <a:pt x="571496" y="761999"/>
                </a:lnTo>
                <a:lnTo>
                  <a:pt x="541926" y="800099"/>
                </a:lnTo>
                <a:lnTo>
                  <a:pt x="513058" y="838199"/>
                </a:lnTo>
                <a:lnTo>
                  <a:pt x="484902" y="863599"/>
                </a:lnTo>
                <a:lnTo>
                  <a:pt x="457470" y="901699"/>
                </a:lnTo>
                <a:lnTo>
                  <a:pt x="430774" y="939799"/>
                </a:lnTo>
                <a:lnTo>
                  <a:pt x="404823" y="977899"/>
                </a:lnTo>
                <a:lnTo>
                  <a:pt x="379631" y="1015999"/>
                </a:lnTo>
                <a:lnTo>
                  <a:pt x="355206" y="1054099"/>
                </a:lnTo>
                <a:lnTo>
                  <a:pt x="331562" y="1092199"/>
                </a:lnTo>
                <a:lnTo>
                  <a:pt x="308708" y="1130299"/>
                </a:lnTo>
                <a:lnTo>
                  <a:pt x="286656" y="1168399"/>
                </a:lnTo>
                <a:lnTo>
                  <a:pt x="265418" y="1206499"/>
                </a:lnTo>
                <a:lnTo>
                  <a:pt x="245003" y="1257299"/>
                </a:lnTo>
                <a:lnTo>
                  <a:pt x="225424" y="1295399"/>
                </a:lnTo>
                <a:lnTo>
                  <a:pt x="206691" y="1333499"/>
                </a:lnTo>
                <a:lnTo>
                  <a:pt x="188817" y="1371599"/>
                </a:lnTo>
                <a:lnTo>
                  <a:pt x="171810" y="1422399"/>
                </a:lnTo>
                <a:lnTo>
                  <a:pt x="155684" y="1460499"/>
                </a:lnTo>
                <a:lnTo>
                  <a:pt x="140449" y="1511299"/>
                </a:lnTo>
                <a:lnTo>
                  <a:pt x="126116" y="1549399"/>
                </a:lnTo>
                <a:lnTo>
                  <a:pt x="112697" y="1600199"/>
                </a:lnTo>
                <a:lnTo>
                  <a:pt x="100201" y="1638299"/>
                </a:lnTo>
                <a:lnTo>
                  <a:pt x="88642" y="1689099"/>
                </a:lnTo>
                <a:lnTo>
                  <a:pt x="78029" y="1727199"/>
                </a:lnTo>
                <a:lnTo>
                  <a:pt x="68374" y="1777999"/>
                </a:lnTo>
                <a:lnTo>
                  <a:pt x="59688" y="1816099"/>
                </a:lnTo>
                <a:lnTo>
                  <a:pt x="51983" y="1866899"/>
                </a:lnTo>
                <a:lnTo>
                  <a:pt x="45268" y="1917699"/>
                </a:lnTo>
                <a:lnTo>
                  <a:pt x="39556" y="1955799"/>
                </a:lnTo>
                <a:lnTo>
                  <a:pt x="34858" y="2006599"/>
                </a:lnTo>
                <a:lnTo>
                  <a:pt x="31184" y="2057399"/>
                </a:lnTo>
                <a:lnTo>
                  <a:pt x="28546" y="2108199"/>
                </a:lnTo>
                <a:lnTo>
                  <a:pt x="26955" y="2158999"/>
                </a:lnTo>
                <a:lnTo>
                  <a:pt x="26423" y="2197099"/>
                </a:lnTo>
                <a:lnTo>
                  <a:pt x="26423" y="6603999"/>
                </a:lnTo>
                <a:lnTo>
                  <a:pt x="26955" y="6654799"/>
                </a:lnTo>
                <a:lnTo>
                  <a:pt x="28546" y="6705599"/>
                </a:lnTo>
                <a:lnTo>
                  <a:pt x="31184" y="6756399"/>
                </a:lnTo>
                <a:lnTo>
                  <a:pt x="34858" y="6794499"/>
                </a:lnTo>
                <a:lnTo>
                  <a:pt x="39556" y="6845299"/>
                </a:lnTo>
                <a:lnTo>
                  <a:pt x="45268" y="6896099"/>
                </a:lnTo>
                <a:lnTo>
                  <a:pt x="51983" y="6934199"/>
                </a:lnTo>
                <a:lnTo>
                  <a:pt x="59688" y="6984999"/>
                </a:lnTo>
                <a:lnTo>
                  <a:pt x="68374" y="7035799"/>
                </a:lnTo>
                <a:lnTo>
                  <a:pt x="78029" y="7073899"/>
                </a:lnTo>
                <a:lnTo>
                  <a:pt x="88642" y="7124699"/>
                </a:lnTo>
                <a:lnTo>
                  <a:pt x="100201" y="7162799"/>
                </a:lnTo>
                <a:lnTo>
                  <a:pt x="112697" y="7213599"/>
                </a:lnTo>
                <a:lnTo>
                  <a:pt x="126116" y="7251699"/>
                </a:lnTo>
                <a:lnTo>
                  <a:pt x="140449" y="7302499"/>
                </a:lnTo>
                <a:lnTo>
                  <a:pt x="155684" y="7340599"/>
                </a:lnTo>
                <a:lnTo>
                  <a:pt x="171810" y="7391399"/>
                </a:lnTo>
                <a:lnTo>
                  <a:pt x="188817" y="7429499"/>
                </a:lnTo>
                <a:lnTo>
                  <a:pt x="206691" y="7467599"/>
                </a:lnTo>
                <a:lnTo>
                  <a:pt x="221884" y="7505699"/>
                </a:lnTo>
                <a:close/>
              </a:path>
              <a:path w="4404359" h="7505700">
                <a:moveTo>
                  <a:pt x="4211165" y="7505699"/>
                </a:moveTo>
                <a:lnTo>
                  <a:pt x="4181870" y="7505699"/>
                </a:lnTo>
                <a:lnTo>
                  <a:pt x="4197062" y="7467599"/>
                </a:lnTo>
                <a:lnTo>
                  <a:pt x="4214937" y="7429499"/>
                </a:lnTo>
                <a:lnTo>
                  <a:pt x="4231943" y="7391399"/>
                </a:lnTo>
                <a:lnTo>
                  <a:pt x="4248069" y="7340599"/>
                </a:lnTo>
                <a:lnTo>
                  <a:pt x="4263304" y="7302499"/>
                </a:lnTo>
                <a:lnTo>
                  <a:pt x="4277637" y="7251699"/>
                </a:lnTo>
                <a:lnTo>
                  <a:pt x="4291057" y="7213599"/>
                </a:lnTo>
                <a:lnTo>
                  <a:pt x="4303552" y="7162799"/>
                </a:lnTo>
                <a:lnTo>
                  <a:pt x="4315112" y="7124699"/>
                </a:lnTo>
                <a:lnTo>
                  <a:pt x="4325724" y="7073899"/>
                </a:lnTo>
                <a:lnTo>
                  <a:pt x="4335379" y="7035799"/>
                </a:lnTo>
                <a:lnTo>
                  <a:pt x="4344065" y="6984999"/>
                </a:lnTo>
                <a:lnTo>
                  <a:pt x="4351771" y="6934199"/>
                </a:lnTo>
                <a:lnTo>
                  <a:pt x="4358485" y="6896099"/>
                </a:lnTo>
                <a:lnTo>
                  <a:pt x="4364197" y="6845299"/>
                </a:lnTo>
                <a:lnTo>
                  <a:pt x="4368896" y="6794499"/>
                </a:lnTo>
                <a:lnTo>
                  <a:pt x="4372569" y="6756399"/>
                </a:lnTo>
                <a:lnTo>
                  <a:pt x="4375207" y="6705599"/>
                </a:lnTo>
                <a:lnTo>
                  <a:pt x="4376798" y="6654799"/>
                </a:lnTo>
                <a:lnTo>
                  <a:pt x="4377331" y="6603999"/>
                </a:lnTo>
                <a:lnTo>
                  <a:pt x="4377331" y="2197099"/>
                </a:lnTo>
                <a:lnTo>
                  <a:pt x="4376798" y="2158999"/>
                </a:lnTo>
                <a:lnTo>
                  <a:pt x="4375207" y="2108199"/>
                </a:lnTo>
                <a:lnTo>
                  <a:pt x="4372569" y="2057399"/>
                </a:lnTo>
                <a:lnTo>
                  <a:pt x="4368896" y="2006599"/>
                </a:lnTo>
                <a:lnTo>
                  <a:pt x="4364197" y="1955799"/>
                </a:lnTo>
                <a:lnTo>
                  <a:pt x="4358485" y="1917699"/>
                </a:lnTo>
                <a:lnTo>
                  <a:pt x="4351771" y="1866899"/>
                </a:lnTo>
                <a:lnTo>
                  <a:pt x="4344065" y="1816099"/>
                </a:lnTo>
                <a:lnTo>
                  <a:pt x="4335379" y="1777999"/>
                </a:lnTo>
                <a:lnTo>
                  <a:pt x="4325724" y="1727199"/>
                </a:lnTo>
                <a:lnTo>
                  <a:pt x="4315112" y="1689099"/>
                </a:lnTo>
                <a:lnTo>
                  <a:pt x="4303552" y="1638299"/>
                </a:lnTo>
                <a:lnTo>
                  <a:pt x="4291057" y="1600199"/>
                </a:lnTo>
                <a:lnTo>
                  <a:pt x="4277637" y="1549399"/>
                </a:lnTo>
                <a:lnTo>
                  <a:pt x="4263304" y="1511299"/>
                </a:lnTo>
                <a:lnTo>
                  <a:pt x="4248069" y="1460499"/>
                </a:lnTo>
                <a:lnTo>
                  <a:pt x="4231943" y="1422399"/>
                </a:lnTo>
                <a:lnTo>
                  <a:pt x="4214937" y="1371599"/>
                </a:lnTo>
                <a:lnTo>
                  <a:pt x="4197062" y="1333499"/>
                </a:lnTo>
                <a:lnTo>
                  <a:pt x="4178330" y="1295399"/>
                </a:lnTo>
                <a:lnTo>
                  <a:pt x="4158750" y="1257299"/>
                </a:lnTo>
                <a:lnTo>
                  <a:pt x="4138336" y="1206499"/>
                </a:lnTo>
                <a:lnTo>
                  <a:pt x="4117097" y="1168399"/>
                </a:lnTo>
                <a:lnTo>
                  <a:pt x="4095046" y="1130299"/>
                </a:lnTo>
                <a:lnTo>
                  <a:pt x="4072192" y="1092199"/>
                </a:lnTo>
                <a:lnTo>
                  <a:pt x="4048547" y="1054099"/>
                </a:lnTo>
                <a:lnTo>
                  <a:pt x="4024123" y="1015999"/>
                </a:lnTo>
                <a:lnTo>
                  <a:pt x="3998930" y="977899"/>
                </a:lnTo>
                <a:lnTo>
                  <a:pt x="3972980" y="939799"/>
                </a:lnTo>
                <a:lnTo>
                  <a:pt x="3946283" y="901699"/>
                </a:lnTo>
                <a:lnTo>
                  <a:pt x="3918852" y="863599"/>
                </a:lnTo>
                <a:lnTo>
                  <a:pt x="3890696" y="838199"/>
                </a:lnTo>
                <a:lnTo>
                  <a:pt x="3861827" y="800099"/>
                </a:lnTo>
                <a:lnTo>
                  <a:pt x="3832257" y="761999"/>
                </a:lnTo>
                <a:lnTo>
                  <a:pt x="3801996" y="723899"/>
                </a:lnTo>
                <a:lnTo>
                  <a:pt x="3771056" y="698499"/>
                </a:lnTo>
                <a:lnTo>
                  <a:pt x="3739447" y="660399"/>
                </a:lnTo>
                <a:lnTo>
                  <a:pt x="3707181" y="634999"/>
                </a:lnTo>
                <a:lnTo>
                  <a:pt x="3674269" y="596899"/>
                </a:lnTo>
                <a:lnTo>
                  <a:pt x="3640722" y="571499"/>
                </a:lnTo>
                <a:lnTo>
                  <a:pt x="3606552" y="546099"/>
                </a:lnTo>
                <a:lnTo>
                  <a:pt x="3571769" y="507999"/>
                </a:lnTo>
                <a:lnTo>
                  <a:pt x="3536384" y="482599"/>
                </a:lnTo>
                <a:lnTo>
                  <a:pt x="3500409" y="457199"/>
                </a:lnTo>
                <a:lnTo>
                  <a:pt x="3463854" y="431799"/>
                </a:lnTo>
                <a:lnTo>
                  <a:pt x="3426732" y="406399"/>
                </a:lnTo>
                <a:lnTo>
                  <a:pt x="3350827" y="355599"/>
                </a:lnTo>
                <a:lnTo>
                  <a:pt x="3272784" y="304799"/>
                </a:lnTo>
                <a:lnTo>
                  <a:pt x="3232988" y="292099"/>
                </a:lnTo>
                <a:lnTo>
                  <a:pt x="3151904" y="241299"/>
                </a:lnTo>
                <a:lnTo>
                  <a:pt x="3110638" y="228599"/>
                </a:lnTo>
                <a:lnTo>
                  <a:pt x="3068904" y="203199"/>
                </a:lnTo>
                <a:lnTo>
                  <a:pt x="2984077" y="177799"/>
                </a:lnTo>
                <a:lnTo>
                  <a:pt x="2941006" y="152399"/>
                </a:lnTo>
                <a:lnTo>
                  <a:pt x="2628281" y="63499"/>
                </a:lnTo>
                <a:lnTo>
                  <a:pt x="2582136" y="63499"/>
                </a:lnTo>
                <a:lnTo>
                  <a:pt x="2535656" y="50799"/>
                </a:lnTo>
                <a:lnTo>
                  <a:pt x="2488853" y="50799"/>
                </a:lnTo>
                <a:lnTo>
                  <a:pt x="2441739" y="38099"/>
                </a:lnTo>
                <a:lnTo>
                  <a:pt x="2628231" y="38099"/>
                </a:lnTo>
                <a:lnTo>
                  <a:pt x="2984256" y="139699"/>
                </a:lnTo>
                <a:lnTo>
                  <a:pt x="3026949" y="165099"/>
                </a:lnTo>
                <a:lnTo>
                  <a:pt x="3111009" y="190499"/>
                </a:lnTo>
                <a:lnTo>
                  <a:pt x="3193231" y="241299"/>
                </a:lnTo>
                <a:lnTo>
                  <a:pt x="3233625" y="253999"/>
                </a:lnTo>
                <a:lnTo>
                  <a:pt x="3273527" y="279399"/>
                </a:lnTo>
                <a:lnTo>
                  <a:pt x="3351813" y="330199"/>
                </a:lnTo>
                <a:lnTo>
                  <a:pt x="3390174" y="342899"/>
                </a:lnTo>
                <a:lnTo>
                  <a:pt x="3465281" y="393699"/>
                </a:lnTo>
                <a:lnTo>
                  <a:pt x="3502005" y="419099"/>
                </a:lnTo>
                <a:lnTo>
                  <a:pt x="3538161" y="457199"/>
                </a:lnTo>
                <a:lnTo>
                  <a:pt x="3573739" y="482599"/>
                </a:lnTo>
                <a:lnTo>
                  <a:pt x="3608729" y="507999"/>
                </a:lnTo>
                <a:lnTo>
                  <a:pt x="3643118" y="533399"/>
                </a:lnTo>
                <a:lnTo>
                  <a:pt x="3676897" y="571499"/>
                </a:lnTo>
                <a:lnTo>
                  <a:pt x="3710055" y="596899"/>
                </a:lnTo>
                <a:lnTo>
                  <a:pt x="3742580" y="634999"/>
                </a:lnTo>
                <a:lnTo>
                  <a:pt x="3774463" y="660399"/>
                </a:lnTo>
                <a:lnTo>
                  <a:pt x="3805692" y="698499"/>
                </a:lnTo>
                <a:lnTo>
                  <a:pt x="3836257" y="723899"/>
                </a:lnTo>
                <a:lnTo>
                  <a:pt x="3866146" y="761999"/>
                </a:lnTo>
                <a:lnTo>
                  <a:pt x="3895350" y="800099"/>
                </a:lnTo>
                <a:lnTo>
                  <a:pt x="3923857" y="825499"/>
                </a:lnTo>
                <a:lnTo>
                  <a:pt x="3951656" y="863599"/>
                </a:lnTo>
                <a:lnTo>
                  <a:pt x="3978737" y="901699"/>
                </a:lnTo>
                <a:lnTo>
                  <a:pt x="4005090" y="939799"/>
                </a:lnTo>
                <a:lnTo>
                  <a:pt x="4030702" y="977899"/>
                </a:lnTo>
                <a:lnTo>
                  <a:pt x="4055564" y="1015999"/>
                </a:lnTo>
                <a:lnTo>
                  <a:pt x="4079664" y="1054099"/>
                </a:lnTo>
                <a:lnTo>
                  <a:pt x="4102992" y="1092199"/>
                </a:lnTo>
                <a:lnTo>
                  <a:pt x="4125538" y="1130299"/>
                </a:lnTo>
                <a:lnTo>
                  <a:pt x="4147290" y="1168399"/>
                </a:lnTo>
                <a:lnTo>
                  <a:pt x="4168237" y="1206499"/>
                </a:lnTo>
                <a:lnTo>
                  <a:pt x="4188369" y="1257299"/>
                </a:lnTo>
                <a:lnTo>
                  <a:pt x="4207675" y="1295399"/>
                </a:lnTo>
                <a:lnTo>
                  <a:pt x="4226144" y="1333499"/>
                </a:lnTo>
                <a:lnTo>
                  <a:pt x="4243766" y="1371599"/>
                </a:lnTo>
                <a:lnTo>
                  <a:pt x="4260530" y="1422399"/>
                </a:lnTo>
                <a:lnTo>
                  <a:pt x="4276424" y="1460499"/>
                </a:lnTo>
                <a:lnTo>
                  <a:pt x="4291439" y="1511299"/>
                </a:lnTo>
                <a:lnTo>
                  <a:pt x="4305563" y="1549399"/>
                </a:lnTo>
                <a:lnTo>
                  <a:pt x="4318786" y="1600199"/>
                </a:lnTo>
                <a:lnTo>
                  <a:pt x="4331096" y="1638299"/>
                </a:lnTo>
                <a:lnTo>
                  <a:pt x="4342484" y="1689099"/>
                </a:lnTo>
                <a:lnTo>
                  <a:pt x="4352938" y="1727199"/>
                </a:lnTo>
                <a:lnTo>
                  <a:pt x="4362447" y="1777999"/>
                </a:lnTo>
                <a:lnTo>
                  <a:pt x="4371001" y="1816099"/>
                </a:lnTo>
                <a:lnTo>
                  <a:pt x="4378589" y="1866899"/>
                </a:lnTo>
                <a:lnTo>
                  <a:pt x="4385200" y="1917699"/>
                </a:lnTo>
                <a:lnTo>
                  <a:pt x="4390824" y="1955799"/>
                </a:lnTo>
                <a:lnTo>
                  <a:pt x="4395450" y="2006599"/>
                </a:lnTo>
                <a:lnTo>
                  <a:pt x="4399066" y="2057399"/>
                </a:lnTo>
                <a:lnTo>
                  <a:pt x="4401662" y="2108199"/>
                </a:lnTo>
                <a:lnTo>
                  <a:pt x="4403228" y="2158999"/>
                </a:lnTo>
                <a:lnTo>
                  <a:pt x="4403752" y="2184399"/>
                </a:lnTo>
                <a:lnTo>
                  <a:pt x="4403752" y="6603999"/>
                </a:lnTo>
                <a:lnTo>
                  <a:pt x="4403228" y="6654799"/>
                </a:lnTo>
                <a:lnTo>
                  <a:pt x="4401662" y="6705599"/>
                </a:lnTo>
                <a:lnTo>
                  <a:pt x="4399066" y="6756399"/>
                </a:lnTo>
                <a:lnTo>
                  <a:pt x="4395450" y="6794499"/>
                </a:lnTo>
                <a:lnTo>
                  <a:pt x="4390824" y="6845299"/>
                </a:lnTo>
                <a:lnTo>
                  <a:pt x="4385200" y="6896099"/>
                </a:lnTo>
                <a:lnTo>
                  <a:pt x="4378589" y="6934199"/>
                </a:lnTo>
                <a:lnTo>
                  <a:pt x="4371001" y="6984999"/>
                </a:lnTo>
                <a:lnTo>
                  <a:pt x="4362447" y="7035799"/>
                </a:lnTo>
                <a:lnTo>
                  <a:pt x="4352938" y="7073899"/>
                </a:lnTo>
                <a:lnTo>
                  <a:pt x="4342484" y="7124699"/>
                </a:lnTo>
                <a:lnTo>
                  <a:pt x="4331096" y="7162799"/>
                </a:lnTo>
                <a:lnTo>
                  <a:pt x="4318786" y="7213599"/>
                </a:lnTo>
                <a:lnTo>
                  <a:pt x="4305563" y="7251699"/>
                </a:lnTo>
                <a:lnTo>
                  <a:pt x="4291439" y="7302499"/>
                </a:lnTo>
                <a:lnTo>
                  <a:pt x="4276424" y="7340599"/>
                </a:lnTo>
                <a:lnTo>
                  <a:pt x="4260530" y="7391399"/>
                </a:lnTo>
                <a:lnTo>
                  <a:pt x="4243766" y="7429499"/>
                </a:lnTo>
                <a:lnTo>
                  <a:pt x="4226144" y="7467599"/>
                </a:lnTo>
                <a:lnTo>
                  <a:pt x="4211165" y="7505699"/>
                </a:lnTo>
                <a:close/>
              </a:path>
            </a:pathLst>
          </a:custGeom>
          <a:solidFill>
            <a:srgbClr val="1D1F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2080262"/>
            <a:ext cx="800100" cy="7410450"/>
          </a:xfrm>
          <a:custGeom>
            <a:avLst/>
            <a:gdLst/>
            <a:ahLst/>
            <a:cxnLst/>
            <a:rect l="l" t="t" r="r" b="b"/>
            <a:pathLst>
              <a:path w="800100" h="7410450">
                <a:moveTo>
                  <a:pt x="0" y="7409854"/>
                </a:moveTo>
                <a:lnTo>
                  <a:pt x="0" y="0"/>
                </a:lnTo>
                <a:lnTo>
                  <a:pt x="799574" y="0"/>
                </a:lnTo>
                <a:lnTo>
                  <a:pt x="799574" y="7409854"/>
                </a:lnTo>
                <a:lnTo>
                  <a:pt x="0" y="7409854"/>
                </a:lnTo>
                <a:close/>
              </a:path>
            </a:pathLst>
          </a:custGeom>
          <a:solidFill>
            <a:srgbClr val="1D1F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16000" y="2700645"/>
            <a:ext cx="8348345" cy="121158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 marR="5080">
              <a:lnSpc>
                <a:spcPts val="4570"/>
              </a:lnSpc>
              <a:spcBef>
                <a:spcPts val="409"/>
              </a:spcBef>
            </a:pPr>
            <a:r>
              <a:rPr sz="3950" spc="200" dirty="0">
                <a:solidFill>
                  <a:srgbClr val="F5F5F5"/>
                </a:solidFill>
                <a:latin typeface="Lucida Sans"/>
                <a:cs typeface="Lucida Sans"/>
              </a:rPr>
              <a:t>ISFOR </a:t>
            </a:r>
            <a:r>
              <a:rPr sz="3950" spc="-10" dirty="0">
                <a:solidFill>
                  <a:srgbClr val="F5F5F5"/>
                </a:solidFill>
                <a:latin typeface="Lucida Sans"/>
                <a:cs typeface="Lucida Sans"/>
              </a:rPr>
              <a:t>S.A. </a:t>
            </a:r>
            <a:r>
              <a:rPr sz="3950" spc="-105" dirty="0">
                <a:solidFill>
                  <a:srgbClr val="F5F5F5"/>
                </a:solidFill>
                <a:latin typeface="Lucida Sans"/>
                <a:cs typeface="Lucida Sans"/>
              </a:rPr>
              <a:t>de </a:t>
            </a:r>
            <a:r>
              <a:rPr sz="3950" spc="-20" dirty="0">
                <a:solidFill>
                  <a:srgbClr val="F5F5F5"/>
                </a:solidFill>
                <a:latin typeface="Lucida Sans"/>
                <a:cs typeface="Lucida Sans"/>
              </a:rPr>
              <a:t>C.V. </a:t>
            </a:r>
            <a:r>
              <a:rPr sz="3950" spc="-75" dirty="0">
                <a:solidFill>
                  <a:srgbClr val="F5F5F5"/>
                </a:solidFill>
                <a:latin typeface="Lucida Sans"/>
                <a:cs typeface="Lucida Sans"/>
              </a:rPr>
              <a:t>fue fundada </a:t>
            </a:r>
            <a:r>
              <a:rPr sz="3950" spc="-165" dirty="0">
                <a:solidFill>
                  <a:srgbClr val="F5F5F5"/>
                </a:solidFill>
                <a:latin typeface="Lucida Sans"/>
                <a:cs typeface="Lucida Sans"/>
              </a:rPr>
              <a:t>el  </a:t>
            </a:r>
            <a:r>
              <a:rPr sz="3950" spc="-60" dirty="0">
                <a:solidFill>
                  <a:srgbClr val="F5F5F5"/>
                </a:solidFill>
                <a:latin typeface="Lucida Sans"/>
                <a:cs typeface="Lucida Sans"/>
              </a:rPr>
              <a:t>día </a:t>
            </a:r>
            <a:r>
              <a:rPr sz="3950" spc="-800" dirty="0">
                <a:solidFill>
                  <a:srgbClr val="F5F5F5"/>
                </a:solidFill>
                <a:latin typeface="Lucida Sans"/>
                <a:cs typeface="Lucida Sans"/>
              </a:rPr>
              <a:t>15 </a:t>
            </a:r>
            <a:r>
              <a:rPr sz="3950" spc="-105" dirty="0">
                <a:solidFill>
                  <a:srgbClr val="F5F5F5"/>
                </a:solidFill>
                <a:latin typeface="Lucida Sans"/>
                <a:cs typeface="Lucida Sans"/>
              </a:rPr>
              <a:t>de </a:t>
            </a:r>
            <a:r>
              <a:rPr sz="3950" spc="-45" dirty="0">
                <a:solidFill>
                  <a:srgbClr val="F5F5F5"/>
                </a:solidFill>
                <a:latin typeface="Lucida Sans"/>
                <a:cs typeface="Lucida Sans"/>
              </a:rPr>
              <a:t>Mayo </a:t>
            </a:r>
            <a:r>
              <a:rPr sz="3950" spc="-145" dirty="0">
                <a:solidFill>
                  <a:srgbClr val="F5F5F5"/>
                </a:solidFill>
                <a:latin typeface="Lucida Sans"/>
                <a:cs typeface="Lucida Sans"/>
              </a:rPr>
              <a:t>del </a:t>
            </a:r>
            <a:r>
              <a:rPr sz="3950" spc="-170" dirty="0">
                <a:solidFill>
                  <a:srgbClr val="F5F5F5"/>
                </a:solidFill>
                <a:latin typeface="Lucida Sans"/>
                <a:cs typeface="Lucida Sans"/>
              </a:rPr>
              <a:t>año </a:t>
            </a:r>
            <a:r>
              <a:rPr sz="3950" spc="-490" dirty="0">
                <a:solidFill>
                  <a:srgbClr val="F5F5F5"/>
                </a:solidFill>
                <a:latin typeface="Lucida Sans"/>
                <a:cs typeface="Lucida Sans"/>
              </a:rPr>
              <a:t>2015 </a:t>
            </a:r>
            <a:r>
              <a:rPr sz="3950" spc="-175" dirty="0">
                <a:solidFill>
                  <a:srgbClr val="F5F5F5"/>
                </a:solidFill>
                <a:latin typeface="Lucida Sans"/>
                <a:cs typeface="Lucida Sans"/>
              </a:rPr>
              <a:t>con</a:t>
            </a:r>
            <a:r>
              <a:rPr sz="3950" spc="835" dirty="0">
                <a:solidFill>
                  <a:srgbClr val="F5F5F5"/>
                </a:solidFill>
                <a:latin typeface="Lucida Sans"/>
                <a:cs typeface="Lucida Sans"/>
              </a:rPr>
              <a:t> </a:t>
            </a:r>
            <a:r>
              <a:rPr sz="3950" spc="-280" dirty="0">
                <a:solidFill>
                  <a:srgbClr val="F5F5F5"/>
                </a:solidFill>
                <a:latin typeface="Lucida Sans"/>
                <a:cs typeface="Lucida Sans"/>
              </a:rPr>
              <a:t>su</a:t>
            </a:r>
            <a:endParaRPr sz="3950">
              <a:latin typeface="Lucida Sans"/>
              <a:cs typeface="Lucida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16000" y="3862694"/>
            <a:ext cx="8347075" cy="121158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R="5080" algn="r">
              <a:lnSpc>
                <a:spcPts val="4655"/>
              </a:lnSpc>
              <a:spcBef>
                <a:spcPts val="120"/>
              </a:spcBef>
              <a:tabLst>
                <a:tab pos="1831339" algn="l"/>
                <a:tab pos="4188460" algn="l"/>
                <a:tab pos="5155565" algn="l"/>
                <a:tab pos="8051165" algn="l"/>
              </a:tabLst>
            </a:pPr>
            <a:r>
              <a:rPr sz="3950" spc="-260" dirty="0">
                <a:solidFill>
                  <a:srgbClr val="F5F5F5"/>
                </a:solidFill>
                <a:latin typeface="Lucida Sans"/>
                <a:cs typeface="Lucida Sans"/>
              </a:rPr>
              <a:t>o</a:t>
            </a:r>
            <a:r>
              <a:rPr sz="3950" spc="-100" dirty="0">
                <a:solidFill>
                  <a:srgbClr val="F5F5F5"/>
                </a:solidFill>
                <a:latin typeface="Lucida Sans"/>
                <a:cs typeface="Lucida Sans"/>
              </a:rPr>
              <a:t>b</a:t>
            </a:r>
            <a:r>
              <a:rPr sz="3950" spc="-185" dirty="0">
                <a:solidFill>
                  <a:srgbClr val="F5F5F5"/>
                </a:solidFill>
                <a:latin typeface="Lucida Sans"/>
                <a:cs typeface="Lucida Sans"/>
              </a:rPr>
              <a:t>j</a:t>
            </a:r>
            <a:r>
              <a:rPr sz="3950" spc="-25" dirty="0">
                <a:solidFill>
                  <a:srgbClr val="F5F5F5"/>
                </a:solidFill>
                <a:latin typeface="Lucida Sans"/>
                <a:cs typeface="Lucida Sans"/>
              </a:rPr>
              <a:t>e</a:t>
            </a:r>
            <a:r>
              <a:rPr sz="3950" spc="-45" dirty="0">
                <a:solidFill>
                  <a:srgbClr val="F5F5F5"/>
                </a:solidFill>
                <a:latin typeface="Lucida Sans"/>
                <a:cs typeface="Lucida Sans"/>
              </a:rPr>
              <a:t>t</a:t>
            </a:r>
            <a:r>
              <a:rPr sz="3950" spc="-335" dirty="0">
                <a:solidFill>
                  <a:srgbClr val="F5F5F5"/>
                </a:solidFill>
                <a:latin typeface="Lucida Sans"/>
                <a:cs typeface="Lucida Sans"/>
              </a:rPr>
              <a:t>o</a:t>
            </a:r>
            <a:r>
              <a:rPr sz="3950" dirty="0">
                <a:solidFill>
                  <a:srgbClr val="F5F5F5"/>
                </a:solidFill>
                <a:latin typeface="Lucida Sans"/>
                <a:cs typeface="Lucida Sans"/>
              </a:rPr>
              <a:t>	</a:t>
            </a:r>
            <a:r>
              <a:rPr sz="3950" spc="-175" dirty="0">
                <a:solidFill>
                  <a:srgbClr val="F5F5F5"/>
                </a:solidFill>
                <a:latin typeface="Lucida Sans"/>
                <a:cs typeface="Lucida Sans"/>
              </a:rPr>
              <a:t>p</a:t>
            </a:r>
            <a:r>
              <a:rPr sz="3950" spc="-45" dirty="0">
                <a:solidFill>
                  <a:srgbClr val="F5F5F5"/>
                </a:solidFill>
                <a:latin typeface="Lucida Sans"/>
                <a:cs typeface="Lucida Sans"/>
              </a:rPr>
              <a:t>r</a:t>
            </a:r>
            <a:r>
              <a:rPr sz="3950" spc="-235" dirty="0">
                <a:solidFill>
                  <a:srgbClr val="F5F5F5"/>
                </a:solidFill>
                <a:latin typeface="Lucida Sans"/>
                <a:cs typeface="Lucida Sans"/>
              </a:rPr>
              <a:t>i</a:t>
            </a:r>
            <a:r>
              <a:rPr sz="3950" spc="-260" dirty="0">
                <a:solidFill>
                  <a:srgbClr val="F5F5F5"/>
                </a:solidFill>
                <a:latin typeface="Lucida Sans"/>
                <a:cs typeface="Lucida Sans"/>
              </a:rPr>
              <a:t>n</a:t>
            </a:r>
            <a:r>
              <a:rPr sz="3950" spc="65" dirty="0">
                <a:solidFill>
                  <a:srgbClr val="F5F5F5"/>
                </a:solidFill>
                <a:latin typeface="Lucida Sans"/>
                <a:cs typeface="Lucida Sans"/>
              </a:rPr>
              <a:t>c</a:t>
            </a:r>
            <a:r>
              <a:rPr sz="3950" spc="-235" dirty="0">
                <a:solidFill>
                  <a:srgbClr val="F5F5F5"/>
                </a:solidFill>
                <a:latin typeface="Lucida Sans"/>
                <a:cs typeface="Lucida Sans"/>
              </a:rPr>
              <a:t>i</a:t>
            </a:r>
            <a:r>
              <a:rPr sz="3950" spc="-175" dirty="0">
                <a:solidFill>
                  <a:srgbClr val="F5F5F5"/>
                </a:solidFill>
                <a:latin typeface="Lucida Sans"/>
                <a:cs typeface="Lucida Sans"/>
              </a:rPr>
              <a:t>p</a:t>
            </a:r>
            <a:r>
              <a:rPr sz="3950" spc="85" dirty="0">
                <a:solidFill>
                  <a:srgbClr val="F5F5F5"/>
                </a:solidFill>
                <a:latin typeface="Lucida Sans"/>
                <a:cs typeface="Lucida Sans"/>
              </a:rPr>
              <a:t>a</a:t>
            </a:r>
            <a:r>
              <a:rPr sz="3950" spc="-305" dirty="0">
                <a:solidFill>
                  <a:srgbClr val="F5F5F5"/>
                </a:solidFill>
                <a:latin typeface="Lucida Sans"/>
                <a:cs typeface="Lucida Sans"/>
              </a:rPr>
              <a:t>l</a:t>
            </a:r>
            <a:r>
              <a:rPr sz="3950" dirty="0">
                <a:solidFill>
                  <a:srgbClr val="F5F5F5"/>
                </a:solidFill>
                <a:latin typeface="Lucida Sans"/>
                <a:cs typeface="Lucida Sans"/>
              </a:rPr>
              <a:t>	</a:t>
            </a:r>
            <a:r>
              <a:rPr sz="3950" spc="-114" dirty="0">
                <a:solidFill>
                  <a:srgbClr val="F5F5F5"/>
                </a:solidFill>
                <a:latin typeface="Lucida Sans"/>
                <a:cs typeface="Lucida Sans"/>
              </a:rPr>
              <a:t>d</a:t>
            </a:r>
            <a:r>
              <a:rPr sz="3950" spc="-100" dirty="0">
                <a:solidFill>
                  <a:srgbClr val="F5F5F5"/>
                </a:solidFill>
                <a:latin typeface="Lucida Sans"/>
                <a:cs typeface="Lucida Sans"/>
              </a:rPr>
              <a:t>e</a:t>
            </a:r>
            <a:r>
              <a:rPr sz="3950" dirty="0">
                <a:solidFill>
                  <a:srgbClr val="F5F5F5"/>
                </a:solidFill>
                <a:latin typeface="Lucida Sans"/>
                <a:cs typeface="Lucida Sans"/>
              </a:rPr>
              <a:t>	</a:t>
            </a:r>
            <a:r>
              <a:rPr sz="3950" spc="-235" dirty="0">
                <a:solidFill>
                  <a:srgbClr val="F5F5F5"/>
                </a:solidFill>
                <a:latin typeface="Lucida Sans"/>
                <a:cs typeface="Lucida Sans"/>
              </a:rPr>
              <a:t>s</a:t>
            </a:r>
            <a:r>
              <a:rPr sz="3950" spc="-254" dirty="0">
                <a:solidFill>
                  <a:srgbClr val="F5F5F5"/>
                </a:solidFill>
                <a:latin typeface="Lucida Sans"/>
                <a:cs typeface="Lucida Sans"/>
              </a:rPr>
              <a:t>u</a:t>
            </a:r>
            <a:r>
              <a:rPr sz="3950" spc="-685" dirty="0">
                <a:solidFill>
                  <a:srgbClr val="F5F5F5"/>
                </a:solidFill>
                <a:latin typeface="Lucida Sans"/>
                <a:cs typeface="Lucida Sans"/>
              </a:rPr>
              <a:t>m</a:t>
            </a:r>
            <a:r>
              <a:rPr sz="3950" spc="-235" dirty="0">
                <a:solidFill>
                  <a:srgbClr val="F5F5F5"/>
                </a:solidFill>
                <a:latin typeface="Lucida Sans"/>
                <a:cs typeface="Lucida Sans"/>
              </a:rPr>
              <a:t>i</a:t>
            </a:r>
            <a:r>
              <a:rPr sz="3950" spc="-260" dirty="0">
                <a:solidFill>
                  <a:srgbClr val="F5F5F5"/>
                </a:solidFill>
                <a:latin typeface="Lucida Sans"/>
                <a:cs typeface="Lucida Sans"/>
              </a:rPr>
              <a:t>n</a:t>
            </a:r>
            <a:r>
              <a:rPr sz="3950" spc="-235" dirty="0">
                <a:solidFill>
                  <a:srgbClr val="F5F5F5"/>
                </a:solidFill>
                <a:latin typeface="Lucida Sans"/>
                <a:cs typeface="Lucida Sans"/>
              </a:rPr>
              <a:t>is</a:t>
            </a:r>
            <a:r>
              <a:rPr sz="3950" spc="-45" dirty="0">
                <a:solidFill>
                  <a:srgbClr val="F5F5F5"/>
                </a:solidFill>
                <a:latin typeface="Lucida Sans"/>
                <a:cs typeface="Lucida Sans"/>
              </a:rPr>
              <a:t>tr</a:t>
            </a:r>
            <a:r>
              <a:rPr sz="3950" spc="-260" dirty="0">
                <a:solidFill>
                  <a:srgbClr val="F5F5F5"/>
                </a:solidFill>
                <a:latin typeface="Lucida Sans"/>
                <a:cs typeface="Lucida Sans"/>
              </a:rPr>
              <a:t>o</a:t>
            </a:r>
            <a:r>
              <a:rPr sz="3950" spc="-310" dirty="0">
                <a:solidFill>
                  <a:srgbClr val="F5F5F5"/>
                </a:solidFill>
                <a:latin typeface="Lucida Sans"/>
                <a:cs typeface="Lucida Sans"/>
              </a:rPr>
              <a:t>s</a:t>
            </a:r>
            <a:r>
              <a:rPr sz="3950" dirty="0">
                <a:solidFill>
                  <a:srgbClr val="F5F5F5"/>
                </a:solidFill>
                <a:latin typeface="Lucida Sans"/>
                <a:cs typeface="Lucida Sans"/>
              </a:rPr>
              <a:t>	</a:t>
            </a:r>
            <a:r>
              <a:rPr sz="3950" spc="60" dirty="0">
                <a:solidFill>
                  <a:srgbClr val="F5F5F5"/>
                </a:solidFill>
                <a:latin typeface="Lucida Sans"/>
                <a:cs typeface="Lucida Sans"/>
              </a:rPr>
              <a:t>y</a:t>
            </a:r>
            <a:endParaRPr sz="3950">
              <a:latin typeface="Lucida Sans"/>
              <a:cs typeface="Lucida Sans"/>
            </a:endParaRPr>
          </a:p>
          <a:p>
            <a:pPr marR="10160" algn="r">
              <a:lnSpc>
                <a:spcPts val="4655"/>
              </a:lnSpc>
            </a:pPr>
            <a:r>
              <a:rPr sz="3950" spc="-229" dirty="0">
                <a:solidFill>
                  <a:srgbClr val="F5F5F5"/>
                </a:solidFill>
                <a:latin typeface="Lucida Sans"/>
                <a:cs typeface="Lucida Sans"/>
              </a:rPr>
              <a:t>l</a:t>
            </a:r>
            <a:r>
              <a:rPr sz="3950" spc="10" dirty="0">
                <a:solidFill>
                  <a:srgbClr val="F5F5F5"/>
                </a:solidFill>
                <a:latin typeface="Lucida Sans"/>
                <a:cs typeface="Lucida Sans"/>
              </a:rPr>
              <a:t>a</a:t>
            </a:r>
            <a:endParaRPr sz="3950">
              <a:latin typeface="Lucida Sans"/>
              <a:cs typeface="Lucida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16000" y="4443719"/>
            <a:ext cx="7418070" cy="121158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 marR="5080">
              <a:lnSpc>
                <a:spcPts val="4580"/>
              </a:lnSpc>
              <a:spcBef>
                <a:spcPts val="405"/>
              </a:spcBef>
              <a:tabLst>
                <a:tab pos="2520950" algn="l"/>
                <a:tab pos="6343650" algn="l"/>
              </a:tabLst>
            </a:pPr>
            <a:r>
              <a:rPr sz="3950" spc="-235" dirty="0">
                <a:solidFill>
                  <a:srgbClr val="F5F5F5"/>
                </a:solidFill>
                <a:latin typeface="Lucida Sans"/>
                <a:cs typeface="Lucida Sans"/>
              </a:rPr>
              <a:t>s</a:t>
            </a:r>
            <a:r>
              <a:rPr sz="3950" spc="-25" dirty="0">
                <a:solidFill>
                  <a:srgbClr val="F5F5F5"/>
                </a:solidFill>
                <a:latin typeface="Lucida Sans"/>
                <a:cs typeface="Lucida Sans"/>
              </a:rPr>
              <a:t>e</a:t>
            </a:r>
            <a:r>
              <a:rPr sz="3950" spc="-45" dirty="0">
                <a:solidFill>
                  <a:srgbClr val="F5F5F5"/>
                </a:solidFill>
                <a:latin typeface="Lucida Sans"/>
                <a:cs typeface="Lucida Sans"/>
              </a:rPr>
              <a:t>r</a:t>
            </a:r>
            <a:r>
              <a:rPr sz="3950" spc="220" dirty="0">
                <a:solidFill>
                  <a:srgbClr val="F5F5F5"/>
                </a:solidFill>
                <a:latin typeface="Lucida Sans"/>
                <a:cs typeface="Lucida Sans"/>
              </a:rPr>
              <a:t>v</a:t>
            </a:r>
            <a:r>
              <a:rPr sz="3950" spc="-235" dirty="0">
                <a:solidFill>
                  <a:srgbClr val="F5F5F5"/>
                </a:solidFill>
                <a:latin typeface="Lucida Sans"/>
                <a:cs typeface="Lucida Sans"/>
              </a:rPr>
              <a:t>i</a:t>
            </a:r>
            <a:r>
              <a:rPr sz="3950" spc="65" dirty="0">
                <a:solidFill>
                  <a:srgbClr val="F5F5F5"/>
                </a:solidFill>
                <a:latin typeface="Lucida Sans"/>
                <a:cs typeface="Lucida Sans"/>
              </a:rPr>
              <a:t>c</a:t>
            </a:r>
            <a:r>
              <a:rPr sz="3950" spc="-235" dirty="0">
                <a:solidFill>
                  <a:srgbClr val="F5F5F5"/>
                </a:solidFill>
                <a:latin typeface="Lucida Sans"/>
                <a:cs typeface="Lucida Sans"/>
              </a:rPr>
              <a:t>i</a:t>
            </a:r>
            <a:r>
              <a:rPr sz="3950" spc="-260" dirty="0">
                <a:solidFill>
                  <a:srgbClr val="F5F5F5"/>
                </a:solidFill>
                <a:latin typeface="Lucida Sans"/>
                <a:cs typeface="Lucida Sans"/>
              </a:rPr>
              <a:t>o</a:t>
            </a:r>
            <a:r>
              <a:rPr sz="3950" spc="-310" dirty="0">
                <a:solidFill>
                  <a:srgbClr val="F5F5F5"/>
                </a:solidFill>
                <a:latin typeface="Lucida Sans"/>
                <a:cs typeface="Lucida Sans"/>
              </a:rPr>
              <a:t>s</a:t>
            </a:r>
            <a:r>
              <a:rPr sz="3950" dirty="0">
                <a:solidFill>
                  <a:srgbClr val="F5F5F5"/>
                </a:solidFill>
                <a:latin typeface="Lucida Sans"/>
                <a:cs typeface="Lucida Sans"/>
              </a:rPr>
              <a:t>	</a:t>
            </a:r>
            <a:r>
              <a:rPr sz="3950" spc="-25" dirty="0">
                <a:solidFill>
                  <a:srgbClr val="F5F5F5"/>
                </a:solidFill>
                <a:latin typeface="Lucida Sans"/>
                <a:cs typeface="Lucida Sans"/>
              </a:rPr>
              <a:t>e</a:t>
            </a:r>
            <a:r>
              <a:rPr sz="3950" spc="-235" dirty="0">
                <a:solidFill>
                  <a:srgbClr val="F5F5F5"/>
                </a:solidFill>
                <a:latin typeface="Lucida Sans"/>
                <a:cs typeface="Lucida Sans"/>
              </a:rPr>
              <a:t>s</a:t>
            </a:r>
            <a:r>
              <a:rPr sz="3950" spc="-175" dirty="0">
                <a:solidFill>
                  <a:srgbClr val="F5F5F5"/>
                </a:solidFill>
                <a:latin typeface="Lucida Sans"/>
                <a:cs typeface="Lucida Sans"/>
              </a:rPr>
              <a:t>p</a:t>
            </a:r>
            <a:r>
              <a:rPr sz="3950" spc="-25" dirty="0">
                <a:solidFill>
                  <a:srgbClr val="F5F5F5"/>
                </a:solidFill>
                <a:latin typeface="Lucida Sans"/>
                <a:cs typeface="Lucida Sans"/>
              </a:rPr>
              <a:t>e</a:t>
            </a:r>
            <a:r>
              <a:rPr sz="3950" spc="65" dirty="0">
                <a:solidFill>
                  <a:srgbClr val="F5F5F5"/>
                </a:solidFill>
                <a:latin typeface="Lucida Sans"/>
                <a:cs typeface="Lucida Sans"/>
              </a:rPr>
              <a:t>c</a:t>
            </a:r>
            <a:r>
              <a:rPr sz="3950" spc="-235" dirty="0">
                <a:solidFill>
                  <a:srgbClr val="F5F5F5"/>
                </a:solidFill>
                <a:latin typeface="Lucida Sans"/>
                <a:cs typeface="Lucida Sans"/>
              </a:rPr>
              <a:t>i</a:t>
            </a:r>
            <a:r>
              <a:rPr sz="3950" spc="85" dirty="0">
                <a:solidFill>
                  <a:srgbClr val="F5F5F5"/>
                </a:solidFill>
                <a:latin typeface="Lucida Sans"/>
                <a:cs typeface="Lucida Sans"/>
              </a:rPr>
              <a:t>a</a:t>
            </a:r>
            <a:r>
              <a:rPr sz="3950" spc="-229" dirty="0">
                <a:solidFill>
                  <a:srgbClr val="F5F5F5"/>
                </a:solidFill>
                <a:latin typeface="Lucida Sans"/>
                <a:cs typeface="Lucida Sans"/>
              </a:rPr>
              <a:t>l</a:t>
            </a:r>
            <a:r>
              <a:rPr sz="3950" spc="-235" dirty="0">
                <a:solidFill>
                  <a:srgbClr val="F5F5F5"/>
                </a:solidFill>
                <a:latin typeface="Lucida Sans"/>
                <a:cs typeface="Lucida Sans"/>
              </a:rPr>
              <a:t>i</a:t>
            </a:r>
            <a:r>
              <a:rPr sz="3950" spc="-400" dirty="0">
                <a:solidFill>
                  <a:srgbClr val="F5F5F5"/>
                </a:solidFill>
                <a:latin typeface="Lucida Sans"/>
                <a:cs typeface="Lucida Sans"/>
              </a:rPr>
              <a:t>z</a:t>
            </a:r>
            <a:r>
              <a:rPr sz="3950" spc="85" dirty="0">
                <a:solidFill>
                  <a:srgbClr val="F5F5F5"/>
                </a:solidFill>
                <a:latin typeface="Lucida Sans"/>
                <a:cs typeface="Lucida Sans"/>
              </a:rPr>
              <a:t>a</a:t>
            </a:r>
            <a:r>
              <a:rPr sz="3950" spc="-114" dirty="0">
                <a:solidFill>
                  <a:srgbClr val="F5F5F5"/>
                </a:solidFill>
                <a:latin typeface="Lucida Sans"/>
                <a:cs typeface="Lucida Sans"/>
              </a:rPr>
              <a:t>d</a:t>
            </a:r>
            <a:r>
              <a:rPr sz="3950" spc="-260" dirty="0">
                <a:solidFill>
                  <a:srgbClr val="F5F5F5"/>
                </a:solidFill>
                <a:latin typeface="Lucida Sans"/>
                <a:cs typeface="Lucida Sans"/>
              </a:rPr>
              <a:t>o</a:t>
            </a:r>
            <a:r>
              <a:rPr sz="3950" spc="-310" dirty="0">
                <a:solidFill>
                  <a:srgbClr val="F5F5F5"/>
                </a:solidFill>
                <a:latin typeface="Lucida Sans"/>
                <a:cs typeface="Lucida Sans"/>
              </a:rPr>
              <a:t>s</a:t>
            </a:r>
            <a:r>
              <a:rPr sz="3950" dirty="0">
                <a:solidFill>
                  <a:srgbClr val="F5F5F5"/>
                </a:solidFill>
                <a:latin typeface="Lucida Sans"/>
                <a:cs typeface="Lucida Sans"/>
              </a:rPr>
              <a:t>	</a:t>
            </a:r>
            <a:r>
              <a:rPr sz="3950" spc="-175" dirty="0">
                <a:solidFill>
                  <a:srgbClr val="F5F5F5"/>
                </a:solidFill>
                <a:latin typeface="Lucida Sans"/>
                <a:cs typeface="Lucida Sans"/>
              </a:rPr>
              <a:t>p</a:t>
            </a:r>
            <a:r>
              <a:rPr sz="3950" spc="85" dirty="0">
                <a:solidFill>
                  <a:srgbClr val="F5F5F5"/>
                </a:solidFill>
                <a:latin typeface="Lucida Sans"/>
                <a:cs typeface="Lucida Sans"/>
              </a:rPr>
              <a:t>a</a:t>
            </a:r>
            <a:r>
              <a:rPr sz="3950" spc="-45" dirty="0">
                <a:solidFill>
                  <a:srgbClr val="F5F5F5"/>
                </a:solidFill>
                <a:latin typeface="Lucida Sans"/>
                <a:cs typeface="Lucida Sans"/>
              </a:rPr>
              <a:t>r</a:t>
            </a:r>
            <a:r>
              <a:rPr sz="3950" spc="5" dirty="0">
                <a:solidFill>
                  <a:srgbClr val="F5F5F5"/>
                </a:solidFill>
                <a:latin typeface="Lucida Sans"/>
                <a:cs typeface="Lucida Sans"/>
              </a:rPr>
              <a:t>a  </a:t>
            </a:r>
            <a:r>
              <a:rPr sz="3950" spc="-165" dirty="0">
                <a:solidFill>
                  <a:srgbClr val="F5F5F5"/>
                </a:solidFill>
                <a:latin typeface="Lucida Sans"/>
                <a:cs typeface="Lucida Sans"/>
              </a:rPr>
              <a:t>industria.</a:t>
            </a:r>
            <a:endParaRPr sz="3950">
              <a:latin typeface="Lucida Sans"/>
              <a:cs typeface="Lucida 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16000" y="6186794"/>
            <a:ext cx="8349615" cy="237363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 marR="5080" algn="just">
              <a:lnSpc>
                <a:spcPts val="4570"/>
              </a:lnSpc>
              <a:spcBef>
                <a:spcPts val="409"/>
              </a:spcBef>
            </a:pPr>
            <a:r>
              <a:rPr sz="3950" spc="-250" dirty="0">
                <a:solidFill>
                  <a:srgbClr val="F5F5F5"/>
                </a:solidFill>
                <a:latin typeface="Lucida Sans"/>
                <a:cs typeface="Lucida Sans"/>
              </a:rPr>
              <a:t>Somos </a:t>
            </a:r>
            <a:r>
              <a:rPr sz="3950" spc="-170" dirty="0">
                <a:solidFill>
                  <a:srgbClr val="F5F5F5"/>
                </a:solidFill>
                <a:latin typeface="Lucida Sans"/>
                <a:cs typeface="Lucida Sans"/>
              </a:rPr>
              <a:t>una empresa </a:t>
            </a:r>
            <a:r>
              <a:rPr sz="3950" spc="-105" dirty="0">
                <a:solidFill>
                  <a:srgbClr val="F5F5F5"/>
                </a:solidFill>
                <a:latin typeface="Lucida Sans"/>
                <a:cs typeface="Lucida Sans"/>
              </a:rPr>
              <a:t>de  </a:t>
            </a:r>
            <a:r>
              <a:rPr sz="3950" spc="-85" dirty="0">
                <a:solidFill>
                  <a:srgbClr val="F5F5F5"/>
                </a:solidFill>
                <a:latin typeface="Lucida Sans"/>
                <a:cs typeface="Lucida Sans"/>
              </a:rPr>
              <a:t>reciente  </a:t>
            </a:r>
            <a:r>
              <a:rPr sz="3950" spc="-65" dirty="0">
                <a:solidFill>
                  <a:srgbClr val="F5F5F5"/>
                </a:solidFill>
                <a:latin typeface="Lucida Sans"/>
                <a:cs typeface="Lucida Sans"/>
              </a:rPr>
              <a:t>creación, </a:t>
            </a:r>
            <a:r>
              <a:rPr sz="3950" spc="-175" dirty="0">
                <a:solidFill>
                  <a:srgbClr val="F5F5F5"/>
                </a:solidFill>
                <a:latin typeface="Lucida Sans"/>
                <a:cs typeface="Lucida Sans"/>
              </a:rPr>
              <a:t>con </a:t>
            </a:r>
            <a:r>
              <a:rPr sz="3950" spc="-150" dirty="0">
                <a:solidFill>
                  <a:srgbClr val="F5F5F5"/>
                </a:solidFill>
                <a:latin typeface="Lucida Sans"/>
                <a:cs typeface="Lucida Sans"/>
              </a:rPr>
              <a:t>personal </a:t>
            </a:r>
            <a:r>
              <a:rPr sz="3950" spc="-105" dirty="0">
                <a:solidFill>
                  <a:srgbClr val="F5F5F5"/>
                </a:solidFill>
                <a:latin typeface="Lucida Sans"/>
                <a:cs typeface="Lucida Sans"/>
              </a:rPr>
              <a:t>de </a:t>
            </a:r>
            <a:r>
              <a:rPr sz="3950" spc="-204" dirty="0">
                <a:solidFill>
                  <a:srgbClr val="F5F5F5"/>
                </a:solidFill>
                <a:latin typeface="Lucida Sans"/>
                <a:cs typeface="Lucida Sans"/>
              </a:rPr>
              <a:t>amplia  </a:t>
            </a:r>
            <a:r>
              <a:rPr sz="3950" spc="-110" dirty="0">
                <a:solidFill>
                  <a:srgbClr val="F5F5F5"/>
                </a:solidFill>
                <a:latin typeface="Lucida Sans"/>
                <a:cs typeface="Lucida Sans"/>
              </a:rPr>
              <a:t>experiencia </a:t>
            </a:r>
            <a:r>
              <a:rPr sz="3950" spc="-180" dirty="0">
                <a:solidFill>
                  <a:srgbClr val="F5F5F5"/>
                </a:solidFill>
                <a:latin typeface="Lucida Sans"/>
                <a:cs typeface="Lucida Sans"/>
              </a:rPr>
              <a:t>en </a:t>
            </a:r>
            <a:r>
              <a:rPr sz="3950" spc="-55" dirty="0">
                <a:solidFill>
                  <a:srgbClr val="F5F5F5"/>
                </a:solidFill>
                <a:latin typeface="Lucida Sans"/>
                <a:cs typeface="Lucida Sans"/>
              </a:rPr>
              <a:t>ventas </a:t>
            </a:r>
            <a:r>
              <a:rPr sz="3950" spc="60" dirty="0">
                <a:solidFill>
                  <a:srgbClr val="F5F5F5"/>
                </a:solidFill>
                <a:latin typeface="Lucida Sans"/>
                <a:cs typeface="Lucida Sans"/>
              </a:rPr>
              <a:t>y </a:t>
            </a:r>
            <a:r>
              <a:rPr sz="3950" spc="-100" dirty="0">
                <a:solidFill>
                  <a:srgbClr val="F5F5F5"/>
                </a:solidFill>
                <a:latin typeface="Lucida Sans"/>
                <a:cs typeface="Lucida Sans"/>
              </a:rPr>
              <a:t>servicio </a:t>
            </a:r>
            <a:r>
              <a:rPr sz="3950" spc="-110" dirty="0">
                <a:solidFill>
                  <a:srgbClr val="F5F5F5"/>
                </a:solidFill>
                <a:latin typeface="Lucida Sans"/>
                <a:cs typeface="Lucida Sans"/>
              </a:rPr>
              <a:t>al  </a:t>
            </a:r>
            <a:r>
              <a:rPr sz="3950" spc="-130" dirty="0">
                <a:solidFill>
                  <a:srgbClr val="F5F5F5"/>
                </a:solidFill>
                <a:latin typeface="Lucida Sans"/>
                <a:cs typeface="Lucida Sans"/>
              </a:rPr>
              <a:t>cliente.</a:t>
            </a:r>
            <a:endParaRPr sz="3950">
              <a:latin typeface="Lucida Sans"/>
              <a:cs typeface="Lucida Sans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016000" y="924944"/>
            <a:ext cx="670877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20" dirty="0">
                <a:solidFill>
                  <a:srgbClr val="F5F5F5"/>
                </a:solidFill>
              </a:rPr>
              <a:t>A</a:t>
            </a:r>
            <a:r>
              <a:rPr spc="-425" dirty="0">
                <a:solidFill>
                  <a:srgbClr val="F5F5F5"/>
                </a:solidFill>
              </a:rPr>
              <a:t>N</a:t>
            </a:r>
            <a:r>
              <a:rPr spc="-1090" dirty="0">
                <a:solidFill>
                  <a:srgbClr val="F5F5F5"/>
                </a:solidFill>
              </a:rPr>
              <a:t>T</a:t>
            </a:r>
            <a:r>
              <a:rPr spc="-590" dirty="0">
                <a:solidFill>
                  <a:srgbClr val="F5F5F5"/>
                </a:solidFill>
              </a:rPr>
              <a:t>E</a:t>
            </a:r>
            <a:r>
              <a:rPr spc="-275" dirty="0">
                <a:solidFill>
                  <a:srgbClr val="F5F5F5"/>
                </a:solidFill>
              </a:rPr>
              <a:t>C</a:t>
            </a:r>
            <a:r>
              <a:rPr spc="-590" dirty="0">
                <a:solidFill>
                  <a:srgbClr val="F5F5F5"/>
                </a:solidFill>
              </a:rPr>
              <a:t>E</a:t>
            </a:r>
            <a:r>
              <a:rPr spc="-940" dirty="0">
                <a:solidFill>
                  <a:srgbClr val="F5F5F5"/>
                </a:solidFill>
              </a:rPr>
              <a:t>D</a:t>
            </a:r>
            <a:r>
              <a:rPr spc="-590" dirty="0">
                <a:solidFill>
                  <a:srgbClr val="F5F5F5"/>
                </a:solidFill>
              </a:rPr>
              <a:t>E</a:t>
            </a:r>
            <a:r>
              <a:rPr spc="-425" dirty="0">
                <a:solidFill>
                  <a:srgbClr val="F5F5F5"/>
                </a:solidFill>
              </a:rPr>
              <a:t>N</a:t>
            </a:r>
            <a:r>
              <a:rPr spc="-1090" dirty="0">
                <a:solidFill>
                  <a:srgbClr val="F5F5F5"/>
                </a:solidFill>
              </a:rPr>
              <a:t>T</a:t>
            </a:r>
            <a:r>
              <a:rPr spc="-590" dirty="0">
                <a:solidFill>
                  <a:srgbClr val="F5F5F5"/>
                </a:solidFill>
              </a:rPr>
              <a:t>E</a:t>
            </a:r>
            <a:r>
              <a:rPr spc="320" dirty="0">
                <a:solidFill>
                  <a:srgbClr val="F5F5F5"/>
                </a:solidFill>
              </a:rPr>
              <a:t>S</a:t>
            </a:r>
          </a:p>
        </p:txBody>
      </p:sp>
      <p:sp>
        <p:nvSpPr>
          <p:cNvPr id="11" name="object 11"/>
          <p:cNvSpPr/>
          <p:nvPr/>
        </p:nvSpPr>
        <p:spPr>
          <a:xfrm>
            <a:off x="15445443" y="207600"/>
            <a:ext cx="2562224" cy="25622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02563" y="2740691"/>
            <a:ext cx="8093709" cy="6305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950" spc="-190" dirty="0">
                <a:latin typeface="Lucida Sans"/>
                <a:cs typeface="Lucida Sans"/>
              </a:rPr>
              <a:t>Los </a:t>
            </a:r>
            <a:r>
              <a:rPr sz="3950" spc="-200" dirty="0">
                <a:latin typeface="Lucida Sans"/>
                <a:cs typeface="Lucida Sans"/>
              </a:rPr>
              <a:t>equipos </a:t>
            </a:r>
            <a:r>
              <a:rPr sz="3950" spc="60" dirty="0">
                <a:latin typeface="Lucida Sans"/>
                <a:cs typeface="Lucida Sans"/>
              </a:rPr>
              <a:t>y </a:t>
            </a:r>
            <a:r>
              <a:rPr sz="3950" spc="-114" dirty="0">
                <a:latin typeface="Lucida Sans"/>
                <a:cs typeface="Lucida Sans"/>
              </a:rPr>
              <a:t>servicios </a:t>
            </a:r>
            <a:r>
              <a:rPr sz="3950" spc="-105" dirty="0">
                <a:latin typeface="Lucida Sans"/>
                <a:cs typeface="Lucida Sans"/>
              </a:rPr>
              <a:t>de</a:t>
            </a:r>
            <a:r>
              <a:rPr sz="3950" spc="-720" dirty="0">
                <a:latin typeface="Lucida Sans"/>
                <a:cs typeface="Lucida Sans"/>
              </a:rPr>
              <a:t> </a:t>
            </a:r>
            <a:r>
              <a:rPr sz="3950" spc="-75" dirty="0">
                <a:latin typeface="Lucida Sans"/>
                <a:cs typeface="Lucida Sans"/>
              </a:rPr>
              <a:t>calidad</a:t>
            </a:r>
            <a:endParaRPr sz="3950">
              <a:latin typeface="Lucida Sans"/>
              <a:cs typeface="Lucida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02563" y="3902741"/>
            <a:ext cx="7263130" cy="6305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2409190" algn="l"/>
                <a:tab pos="3246120" algn="l"/>
                <a:tab pos="4425315" algn="l"/>
              </a:tabLst>
            </a:pPr>
            <a:r>
              <a:rPr sz="3950" spc="-200" dirty="0">
                <a:latin typeface="Lucida Sans"/>
                <a:cs typeface="Lucida Sans"/>
              </a:rPr>
              <a:t>solución	</a:t>
            </a:r>
            <a:r>
              <a:rPr sz="3950" spc="10" dirty="0">
                <a:latin typeface="Lucida Sans"/>
                <a:cs typeface="Lucida Sans"/>
              </a:rPr>
              <a:t>a	</a:t>
            </a:r>
            <a:r>
              <a:rPr sz="3950" spc="-150" dirty="0">
                <a:latin typeface="Lucida Sans"/>
                <a:cs typeface="Lucida Sans"/>
              </a:rPr>
              <a:t>las	</a:t>
            </a:r>
            <a:r>
              <a:rPr sz="3950" spc="-110" dirty="0">
                <a:latin typeface="Lucida Sans"/>
                <a:cs typeface="Lucida Sans"/>
              </a:rPr>
              <a:t>necesidades</a:t>
            </a:r>
            <a:endParaRPr sz="3950">
              <a:latin typeface="Lucida Sans"/>
              <a:cs typeface="Lucida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02563" y="3321716"/>
            <a:ext cx="8091170" cy="121158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R="5080" algn="r">
              <a:lnSpc>
                <a:spcPts val="4655"/>
              </a:lnSpc>
              <a:spcBef>
                <a:spcPts val="120"/>
              </a:spcBef>
              <a:tabLst>
                <a:tab pos="1459230" algn="l"/>
                <a:tab pos="4603750" algn="l"/>
                <a:tab pos="5862955" algn="l"/>
                <a:tab pos="7669530" algn="l"/>
              </a:tabLst>
            </a:pPr>
            <a:r>
              <a:rPr sz="3950" spc="-160" dirty="0">
                <a:latin typeface="Lucida Sans"/>
                <a:cs typeface="Lucida Sans"/>
              </a:rPr>
              <a:t>q</a:t>
            </a:r>
            <a:r>
              <a:rPr sz="3950" spc="-254" dirty="0">
                <a:latin typeface="Lucida Sans"/>
                <a:cs typeface="Lucida Sans"/>
              </a:rPr>
              <a:t>u</a:t>
            </a:r>
            <a:r>
              <a:rPr sz="3950" spc="-100" dirty="0">
                <a:latin typeface="Lucida Sans"/>
                <a:cs typeface="Lucida Sans"/>
              </a:rPr>
              <a:t>e</a:t>
            </a:r>
            <a:r>
              <a:rPr sz="3950" dirty="0">
                <a:latin typeface="Lucida Sans"/>
                <a:cs typeface="Lucida Sans"/>
              </a:rPr>
              <a:t>	</a:t>
            </a:r>
            <a:r>
              <a:rPr sz="3950" spc="-260" dirty="0">
                <a:latin typeface="Lucida Sans"/>
                <a:cs typeface="Lucida Sans"/>
              </a:rPr>
              <a:t>o</a:t>
            </a:r>
            <a:r>
              <a:rPr sz="3950" spc="130" dirty="0">
                <a:latin typeface="Lucida Sans"/>
                <a:cs typeface="Lucida Sans"/>
              </a:rPr>
              <a:t>f</a:t>
            </a:r>
            <a:r>
              <a:rPr sz="3950" spc="-45" dirty="0">
                <a:latin typeface="Lucida Sans"/>
                <a:cs typeface="Lucida Sans"/>
              </a:rPr>
              <a:t>r</a:t>
            </a:r>
            <a:r>
              <a:rPr sz="3950" spc="-25" dirty="0">
                <a:latin typeface="Lucida Sans"/>
                <a:cs typeface="Lucida Sans"/>
              </a:rPr>
              <a:t>e</a:t>
            </a:r>
            <a:r>
              <a:rPr sz="3950" spc="65" dirty="0">
                <a:latin typeface="Lucida Sans"/>
                <a:cs typeface="Lucida Sans"/>
              </a:rPr>
              <a:t>c</a:t>
            </a:r>
            <a:r>
              <a:rPr sz="3950" spc="-25" dirty="0">
                <a:latin typeface="Lucida Sans"/>
                <a:cs typeface="Lucida Sans"/>
              </a:rPr>
              <a:t>e</a:t>
            </a:r>
            <a:r>
              <a:rPr sz="3950" spc="-685" dirty="0">
                <a:latin typeface="Lucida Sans"/>
                <a:cs typeface="Lucida Sans"/>
              </a:rPr>
              <a:t>m</a:t>
            </a:r>
            <a:r>
              <a:rPr sz="3950" spc="-260" dirty="0">
                <a:latin typeface="Lucida Sans"/>
                <a:cs typeface="Lucida Sans"/>
              </a:rPr>
              <a:t>o</a:t>
            </a:r>
            <a:r>
              <a:rPr sz="3950" spc="-235" dirty="0">
                <a:latin typeface="Lucida Sans"/>
                <a:cs typeface="Lucida Sans"/>
              </a:rPr>
              <a:t>s</a:t>
            </a:r>
            <a:r>
              <a:rPr sz="3950" spc="-95" dirty="0">
                <a:latin typeface="Lucida Sans"/>
                <a:cs typeface="Lucida Sans"/>
              </a:rPr>
              <a:t>,</a:t>
            </a:r>
            <a:r>
              <a:rPr sz="3950" dirty="0">
                <a:latin typeface="Lucida Sans"/>
                <a:cs typeface="Lucida Sans"/>
              </a:rPr>
              <a:t>	</a:t>
            </a:r>
            <a:r>
              <a:rPr sz="3950" spc="85" dirty="0">
                <a:latin typeface="Lucida Sans"/>
                <a:cs typeface="Lucida Sans"/>
              </a:rPr>
              <a:t>a</a:t>
            </a:r>
            <a:r>
              <a:rPr sz="3950" spc="-235" dirty="0">
                <a:latin typeface="Lucida Sans"/>
                <a:cs typeface="Lucida Sans"/>
              </a:rPr>
              <a:t>s</a:t>
            </a:r>
            <a:r>
              <a:rPr sz="3950" spc="-145" dirty="0">
                <a:latin typeface="Lucida Sans"/>
                <a:cs typeface="Lucida Sans"/>
              </a:rPr>
              <a:t>í</a:t>
            </a:r>
            <a:r>
              <a:rPr sz="3950" dirty="0">
                <a:latin typeface="Lucida Sans"/>
                <a:cs typeface="Lucida Sans"/>
              </a:rPr>
              <a:t>	</a:t>
            </a:r>
            <a:r>
              <a:rPr sz="3950" spc="65" dirty="0">
                <a:latin typeface="Lucida Sans"/>
                <a:cs typeface="Lucida Sans"/>
              </a:rPr>
              <a:t>c</a:t>
            </a:r>
            <a:r>
              <a:rPr sz="3950" spc="-260" dirty="0">
                <a:latin typeface="Lucida Sans"/>
                <a:cs typeface="Lucida Sans"/>
              </a:rPr>
              <a:t>o</a:t>
            </a:r>
            <a:r>
              <a:rPr sz="3950" spc="-685" dirty="0">
                <a:latin typeface="Lucida Sans"/>
                <a:cs typeface="Lucida Sans"/>
              </a:rPr>
              <a:t>m</a:t>
            </a:r>
            <a:r>
              <a:rPr sz="3950" spc="-335" dirty="0">
                <a:latin typeface="Lucida Sans"/>
                <a:cs typeface="Lucida Sans"/>
              </a:rPr>
              <a:t>o</a:t>
            </a:r>
            <a:r>
              <a:rPr sz="3950" dirty="0">
                <a:latin typeface="Lucida Sans"/>
                <a:cs typeface="Lucida Sans"/>
              </a:rPr>
              <a:t>	</a:t>
            </a:r>
            <a:r>
              <a:rPr sz="3950" spc="-229" dirty="0">
                <a:latin typeface="Lucida Sans"/>
                <a:cs typeface="Lucida Sans"/>
              </a:rPr>
              <a:t>l</a:t>
            </a:r>
            <a:r>
              <a:rPr sz="3950" spc="10" dirty="0">
                <a:latin typeface="Lucida Sans"/>
                <a:cs typeface="Lucida Sans"/>
              </a:rPr>
              <a:t>a</a:t>
            </a:r>
            <a:endParaRPr sz="3950">
              <a:latin typeface="Lucida Sans"/>
              <a:cs typeface="Lucida Sans"/>
            </a:endParaRPr>
          </a:p>
          <a:p>
            <a:pPr marR="5080" algn="r">
              <a:lnSpc>
                <a:spcPts val="4655"/>
              </a:lnSpc>
            </a:pPr>
            <a:r>
              <a:rPr sz="3950" spc="60" dirty="0">
                <a:latin typeface="Lucida Sans"/>
                <a:cs typeface="Lucida Sans"/>
              </a:rPr>
              <a:t>y</a:t>
            </a:r>
            <a:endParaRPr sz="3950">
              <a:latin typeface="Lucida Sans"/>
              <a:cs typeface="Lucida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02563" y="4483766"/>
            <a:ext cx="8094345" cy="237363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 marR="5080" algn="just">
              <a:lnSpc>
                <a:spcPts val="4570"/>
              </a:lnSpc>
              <a:spcBef>
                <a:spcPts val="409"/>
              </a:spcBef>
            </a:pPr>
            <a:r>
              <a:rPr sz="3950" spc="-85" dirty="0">
                <a:latin typeface="Lucida Sans"/>
                <a:cs typeface="Lucida Sans"/>
              </a:rPr>
              <a:t>satisfacción </a:t>
            </a:r>
            <a:r>
              <a:rPr sz="3950" spc="-105" dirty="0">
                <a:latin typeface="Lucida Sans"/>
                <a:cs typeface="Lucida Sans"/>
              </a:rPr>
              <a:t>de </a:t>
            </a:r>
            <a:r>
              <a:rPr sz="3950" spc="-180" dirty="0">
                <a:latin typeface="Lucida Sans"/>
                <a:cs typeface="Lucida Sans"/>
              </a:rPr>
              <a:t>nuestros </a:t>
            </a:r>
            <a:r>
              <a:rPr sz="3950" spc="-135" dirty="0">
                <a:latin typeface="Lucida Sans"/>
                <a:cs typeface="Lucida Sans"/>
              </a:rPr>
              <a:t>clientes </a:t>
            </a:r>
            <a:r>
              <a:rPr sz="3950" spc="-165" dirty="0">
                <a:latin typeface="Lucida Sans"/>
                <a:cs typeface="Lucida Sans"/>
              </a:rPr>
              <a:t>es  </a:t>
            </a:r>
            <a:r>
              <a:rPr sz="3950" spc="-120" dirty="0">
                <a:latin typeface="Lucida Sans"/>
                <a:cs typeface="Lucida Sans"/>
              </a:rPr>
              <a:t>nuestra </a:t>
            </a:r>
            <a:r>
              <a:rPr sz="3950" spc="-95" dirty="0">
                <a:latin typeface="Lucida Sans"/>
                <a:cs typeface="Lucida Sans"/>
              </a:rPr>
              <a:t>fuerza </a:t>
            </a:r>
            <a:r>
              <a:rPr sz="3950" spc="-130" dirty="0">
                <a:latin typeface="Lucida Sans"/>
                <a:cs typeface="Lucida Sans"/>
              </a:rPr>
              <a:t>motivadora  </a:t>
            </a:r>
            <a:r>
              <a:rPr sz="3950" spc="-30" dirty="0">
                <a:latin typeface="Lucida Sans"/>
                <a:cs typeface="Lucida Sans"/>
              </a:rPr>
              <a:t>para  </a:t>
            </a:r>
            <a:r>
              <a:rPr sz="3950" spc="-150" dirty="0">
                <a:latin typeface="Lucida Sans"/>
                <a:cs typeface="Lucida Sans"/>
              </a:rPr>
              <a:t>seguir </a:t>
            </a:r>
            <a:r>
              <a:rPr sz="3950" spc="-170" dirty="0">
                <a:latin typeface="Lucida Sans"/>
                <a:cs typeface="Lucida Sans"/>
              </a:rPr>
              <a:t>expandiéndonos </a:t>
            </a:r>
            <a:r>
              <a:rPr sz="3950" spc="-60" dirty="0">
                <a:latin typeface="Lucida Sans"/>
                <a:cs typeface="Lucida Sans"/>
              </a:rPr>
              <a:t>hacia </a:t>
            </a:r>
            <a:r>
              <a:rPr sz="3950" spc="-100" dirty="0">
                <a:latin typeface="Lucida Sans"/>
                <a:cs typeface="Lucida Sans"/>
              </a:rPr>
              <a:t>toda  </a:t>
            </a:r>
            <a:r>
              <a:rPr sz="3950" spc="-110" dirty="0">
                <a:latin typeface="Lucida Sans"/>
                <a:cs typeface="Lucida Sans"/>
              </a:rPr>
              <a:t>la </a:t>
            </a:r>
            <a:r>
              <a:rPr sz="3950" spc="-85" dirty="0">
                <a:latin typeface="Lucida Sans"/>
                <a:cs typeface="Lucida Sans"/>
              </a:rPr>
              <a:t>República</a:t>
            </a:r>
            <a:r>
              <a:rPr sz="3950" spc="-25" dirty="0">
                <a:latin typeface="Lucida Sans"/>
                <a:cs typeface="Lucida Sans"/>
              </a:rPr>
              <a:t> </a:t>
            </a:r>
            <a:r>
              <a:rPr sz="3950" spc="-105" dirty="0">
                <a:latin typeface="Lucida Sans"/>
                <a:cs typeface="Lucida Sans"/>
              </a:rPr>
              <a:t>Mexicana.</a:t>
            </a:r>
            <a:endParaRPr sz="3950">
              <a:latin typeface="Lucida Sans"/>
              <a:cs typeface="Lucida San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16000" y="676831"/>
            <a:ext cx="670877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20" dirty="0"/>
              <a:t>A</a:t>
            </a:r>
            <a:r>
              <a:rPr spc="-425" dirty="0"/>
              <a:t>N</a:t>
            </a:r>
            <a:r>
              <a:rPr spc="-1090" dirty="0"/>
              <a:t>T</a:t>
            </a:r>
            <a:r>
              <a:rPr spc="-590" dirty="0"/>
              <a:t>E</a:t>
            </a:r>
            <a:r>
              <a:rPr spc="-275" dirty="0"/>
              <a:t>C</a:t>
            </a:r>
            <a:r>
              <a:rPr spc="-590" dirty="0"/>
              <a:t>E</a:t>
            </a:r>
            <a:r>
              <a:rPr spc="-940" dirty="0"/>
              <a:t>D</a:t>
            </a:r>
            <a:r>
              <a:rPr spc="-590" dirty="0"/>
              <a:t>E</a:t>
            </a:r>
            <a:r>
              <a:rPr spc="-425" dirty="0"/>
              <a:t>N</a:t>
            </a:r>
            <a:r>
              <a:rPr spc="-1090" dirty="0"/>
              <a:t>T</a:t>
            </a:r>
            <a:r>
              <a:rPr spc="-590" dirty="0"/>
              <a:t>E</a:t>
            </a:r>
            <a:r>
              <a:rPr spc="320" dirty="0"/>
              <a:t>S</a:t>
            </a:r>
          </a:p>
        </p:txBody>
      </p:sp>
      <p:sp>
        <p:nvSpPr>
          <p:cNvPr id="7" name="object 7"/>
          <p:cNvSpPr/>
          <p:nvPr/>
        </p:nvSpPr>
        <p:spPr>
          <a:xfrm>
            <a:off x="1028700" y="2253727"/>
            <a:ext cx="6448424" cy="64484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9117" y="2158868"/>
            <a:ext cx="3879475" cy="774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80" y="1919337"/>
            <a:ext cx="7007225" cy="3056255"/>
          </a:xfrm>
          <a:custGeom>
            <a:avLst/>
            <a:gdLst/>
            <a:ahLst/>
            <a:cxnLst/>
            <a:rect l="l" t="t" r="r" b="b"/>
            <a:pathLst>
              <a:path w="7007225" h="3056254">
                <a:moveTo>
                  <a:pt x="0" y="3056149"/>
                </a:moveTo>
                <a:lnTo>
                  <a:pt x="0" y="0"/>
                </a:lnTo>
                <a:lnTo>
                  <a:pt x="7007062" y="0"/>
                </a:lnTo>
                <a:lnTo>
                  <a:pt x="0" y="30561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7680321"/>
            <a:ext cx="4480560" cy="2606675"/>
          </a:xfrm>
          <a:custGeom>
            <a:avLst/>
            <a:gdLst/>
            <a:ahLst/>
            <a:cxnLst/>
            <a:rect l="l" t="t" r="r" b="b"/>
            <a:pathLst>
              <a:path w="4480560" h="2606675">
                <a:moveTo>
                  <a:pt x="4480477" y="0"/>
                </a:moveTo>
                <a:lnTo>
                  <a:pt x="4480477" y="2606678"/>
                </a:lnTo>
                <a:lnTo>
                  <a:pt x="0" y="2606678"/>
                </a:lnTo>
                <a:lnTo>
                  <a:pt x="0" y="1656834"/>
                </a:lnTo>
                <a:lnTo>
                  <a:pt x="4477047" y="0"/>
                </a:lnTo>
                <a:lnTo>
                  <a:pt x="44804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34665" y="2146917"/>
            <a:ext cx="12560935" cy="2314575"/>
          </a:xfrm>
          <a:custGeom>
            <a:avLst/>
            <a:gdLst/>
            <a:ahLst/>
            <a:cxnLst/>
            <a:rect l="l" t="t" r="r" b="b"/>
            <a:pathLst>
              <a:path w="12560935" h="2314575">
                <a:moveTo>
                  <a:pt x="11789263" y="2314574"/>
                </a:moveTo>
                <a:lnTo>
                  <a:pt x="0" y="2314574"/>
                </a:lnTo>
                <a:lnTo>
                  <a:pt x="771524" y="0"/>
                </a:lnTo>
                <a:lnTo>
                  <a:pt x="12560788" y="0"/>
                </a:lnTo>
                <a:lnTo>
                  <a:pt x="11789263" y="2314574"/>
                </a:lnTo>
                <a:close/>
              </a:path>
            </a:pathLst>
          </a:custGeom>
          <a:solidFill>
            <a:srgbClr val="508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673067" y="2315610"/>
            <a:ext cx="4291330" cy="6305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71450" indent="-159385">
              <a:lnSpc>
                <a:spcPct val="100000"/>
              </a:lnSpc>
              <a:spcBef>
                <a:spcPts val="120"/>
              </a:spcBef>
              <a:buSzPct val="97468"/>
              <a:buChar char="•"/>
              <a:tabLst>
                <a:tab pos="172085" algn="l"/>
                <a:tab pos="3709670" algn="l"/>
              </a:tabLst>
            </a:pPr>
            <a:r>
              <a:rPr sz="3950" spc="65" dirty="0">
                <a:solidFill>
                  <a:srgbClr val="F5F5F5"/>
                </a:solidFill>
                <a:latin typeface="Lucida Sans"/>
                <a:cs typeface="Lucida Sans"/>
              </a:rPr>
              <a:t>C</a:t>
            </a:r>
            <a:r>
              <a:rPr sz="3950" spc="-260" dirty="0">
                <a:solidFill>
                  <a:srgbClr val="F5F5F5"/>
                </a:solidFill>
                <a:latin typeface="Lucida Sans"/>
                <a:cs typeface="Lucida Sans"/>
              </a:rPr>
              <a:t>on</a:t>
            </a:r>
            <a:r>
              <a:rPr sz="3950" spc="-235" dirty="0">
                <a:solidFill>
                  <a:srgbClr val="F5F5F5"/>
                </a:solidFill>
                <a:latin typeface="Lucida Sans"/>
                <a:cs typeface="Lucida Sans"/>
              </a:rPr>
              <a:t>s</a:t>
            </a:r>
            <a:r>
              <a:rPr sz="3950" spc="-45" dirty="0">
                <a:solidFill>
                  <a:srgbClr val="F5F5F5"/>
                </a:solidFill>
                <a:latin typeface="Lucida Sans"/>
                <a:cs typeface="Lucida Sans"/>
              </a:rPr>
              <a:t>tr</a:t>
            </a:r>
            <a:r>
              <a:rPr sz="3950" spc="-254" dirty="0">
                <a:solidFill>
                  <a:srgbClr val="F5F5F5"/>
                </a:solidFill>
                <a:latin typeface="Lucida Sans"/>
                <a:cs typeface="Lucida Sans"/>
              </a:rPr>
              <a:t>u</a:t>
            </a:r>
            <a:r>
              <a:rPr sz="3950" spc="65" dirty="0">
                <a:solidFill>
                  <a:srgbClr val="F5F5F5"/>
                </a:solidFill>
                <a:latin typeface="Lucida Sans"/>
                <a:cs typeface="Lucida Sans"/>
              </a:rPr>
              <a:t>cc</a:t>
            </a:r>
            <a:r>
              <a:rPr sz="3950" spc="-235" dirty="0">
                <a:solidFill>
                  <a:srgbClr val="F5F5F5"/>
                </a:solidFill>
                <a:latin typeface="Lucida Sans"/>
                <a:cs typeface="Lucida Sans"/>
              </a:rPr>
              <a:t>i</a:t>
            </a:r>
            <a:r>
              <a:rPr sz="3950" spc="-140" dirty="0">
                <a:solidFill>
                  <a:srgbClr val="F5F5F5"/>
                </a:solidFill>
                <a:latin typeface="Lucida Sans"/>
                <a:cs typeface="Lucida Sans"/>
              </a:rPr>
              <a:t>ó</a:t>
            </a:r>
            <a:r>
              <a:rPr sz="3950" spc="-335" dirty="0">
                <a:solidFill>
                  <a:srgbClr val="F5F5F5"/>
                </a:solidFill>
                <a:latin typeface="Lucida Sans"/>
                <a:cs typeface="Lucida Sans"/>
              </a:rPr>
              <a:t>n</a:t>
            </a:r>
            <a:r>
              <a:rPr sz="3950" dirty="0">
                <a:solidFill>
                  <a:srgbClr val="F5F5F5"/>
                </a:solidFill>
                <a:latin typeface="Lucida Sans"/>
                <a:cs typeface="Lucida Sans"/>
              </a:rPr>
              <a:t>	</a:t>
            </a:r>
            <a:r>
              <a:rPr sz="3950" spc="-114" dirty="0">
                <a:solidFill>
                  <a:srgbClr val="F5F5F5"/>
                </a:solidFill>
                <a:latin typeface="Lucida Sans"/>
                <a:cs typeface="Lucida Sans"/>
              </a:rPr>
              <a:t>d</a:t>
            </a:r>
            <a:r>
              <a:rPr sz="3950" spc="-100" dirty="0">
                <a:solidFill>
                  <a:srgbClr val="F5F5F5"/>
                </a:solidFill>
                <a:latin typeface="Lucida Sans"/>
                <a:cs typeface="Lucida Sans"/>
              </a:rPr>
              <a:t>e</a:t>
            </a:r>
            <a:endParaRPr sz="3950">
              <a:latin typeface="Lucida Sans"/>
              <a:cs typeface="Lucida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73067" y="2896635"/>
            <a:ext cx="4380230" cy="6305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800225" algn="l"/>
              </a:tabLst>
            </a:pPr>
            <a:r>
              <a:rPr sz="3950" spc="65" dirty="0">
                <a:solidFill>
                  <a:srgbClr val="F5F5F5"/>
                </a:solidFill>
                <a:latin typeface="Lucida Sans"/>
                <a:cs typeface="Lucida Sans"/>
              </a:rPr>
              <a:t>c</a:t>
            </a:r>
            <a:r>
              <a:rPr sz="3950" spc="85" dirty="0">
                <a:solidFill>
                  <a:srgbClr val="F5F5F5"/>
                </a:solidFill>
                <a:latin typeface="Lucida Sans"/>
                <a:cs typeface="Lucida Sans"/>
              </a:rPr>
              <a:t>a</a:t>
            </a:r>
            <a:r>
              <a:rPr sz="3950" spc="-229" dirty="0">
                <a:solidFill>
                  <a:srgbClr val="F5F5F5"/>
                </a:solidFill>
                <a:latin typeface="Lucida Sans"/>
                <a:cs typeface="Lucida Sans"/>
              </a:rPr>
              <a:t>ll</a:t>
            </a:r>
            <a:r>
              <a:rPr sz="3950" spc="-25" dirty="0">
                <a:solidFill>
                  <a:srgbClr val="F5F5F5"/>
                </a:solidFill>
                <a:latin typeface="Lucida Sans"/>
                <a:cs typeface="Lucida Sans"/>
              </a:rPr>
              <a:t>e</a:t>
            </a:r>
            <a:r>
              <a:rPr sz="3950" spc="-235" dirty="0">
                <a:solidFill>
                  <a:srgbClr val="F5F5F5"/>
                </a:solidFill>
                <a:latin typeface="Lucida Sans"/>
                <a:cs typeface="Lucida Sans"/>
              </a:rPr>
              <a:t>s</a:t>
            </a:r>
            <a:r>
              <a:rPr sz="3950" spc="-95" dirty="0">
                <a:solidFill>
                  <a:srgbClr val="F5F5F5"/>
                </a:solidFill>
                <a:latin typeface="Lucida Sans"/>
                <a:cs typeface="Lucida Sans"/>
              </a:rPr>
              <a:t>,</a:t>
            </a:r>
            <a:r>
              <a:rPr sz="3950" dirty="0">
                <a:solidFill>
                  <a:srgbClr val="F5F5F5"/>
                </a:solidFill>
                <a:latin typeface="Lucida Sans"/>
                <a:cs typeface="Lucida Sans"/>
              </a:rPr>
              <a:t>	</a:t>
            </a:r>
            <a:r>
              <a:rPr sz="3950" spc="-100" dirty="0">
                <a:solidFill>
                  <a:srgbClr val="F5F5F5"/>
                </a:solidFill>
                <a:latin typeface="Lucida Sans"/>
                <a:cs typeface="Lucida Sans"/>
              </a:rPr>
              <a:t>b</a:t>
            </a:r>
            <a:r>
              <a:rPr sz="3950" spc="85" dirty="0">
                <a:solidFill>
                  <a:srgbClr val="F5F5F5"/>
                </a:solidFill>
                <a:latin typeface="Lucida Sans"/>
                <a:cs typeface="Lucida Sans"/>
              </a:rPr>
              <a:t>a</a:t>
            </a:r>
            <a:r>
              <a:rPr sz="3950" spc="-260" dirty="0">
                <a:solidFill>
                  <a:srgbClr val="F5F5F5"/>
                </a:solidFill>
                <a:latin typeface="Lucida Sans"/>
                <a:cs typeface="Lucida Sans"/>
              </a:rPr>
              <a:t>n</a:t>
            </a:r>
            <a:r>
              <a:rPr sz="3950" spc="-160" dirty="0">
                <a:solidFill>
                  <a:srgbClr val="F5F5F5"/>
                </a:solidFill>
                <a:latin typeface="Lucida Sans"/>
                <a:cs typeface="Lucida Sans"/>
              </a:rPr>
              <a:t>q</a:t>
            </a:r>
            <a:r>
              <a:rPr sz="3950" spc="-254" dirty="0">
                <a:solidFill>
                  <a:srgbClr val="F5F5F5"/>
                </a:solidFill>
                <a:latin typeface="Lucida Sans"/>
                <a:cs typeface="Lucida Sans"/>
              </a:rPr>
              <a:t>u</a:t>
            </a:r>
            <a:r>
              <a:rPr sz="3950" spc="-25" dirty="0">
                <a:solidFill>
                  <a:srgbClr val="F5F5F5"/>
                </a:solidFill>
                <a:latin typeface="Lucida Sans"/>
                <a:cs typeface="Lucida Sans"/>
              </a:rPr>
              <a:t>e</a:t>
            </a:r>
            <a:r>
              <a:rPr sz="3950" spc="-45" dirty="0">
                <a:solidFill>
                  <a:srgbClr val="F5F5F5"/>
                </a:solidFill>
                <a:latin typeface="Lucida Sans"/>
                <a:cs typeface="Lucida Sans"/>
              </a:rPr>
              <a:t>t</a:t>
            </a:r>
            <a:r>
              <a:rPr sz="3950" spc="85" dirty="0">
                <a:solidFill>
                  <a:srgbClr val="F5F5F5"/>
                </a:solidFill>
                <a:latin typeface="Lucida Sans"/>
                <a:cs typeface="Lucida Sans"/>
              </a:rPr>
              <a:t>a</a:t>
            </a:r>
            <a:r>
              <a:rPr sz="3950" spc="-235" dirty="0">
                <a:solidFill>
                  <a:srgbClr val="F5F5F5"/>
                </a:solidFill>
                <a:latin typeface="Lucida Sans"/>
                <a:cs typeface="Lucida Sans"/>
              </a:rPr>
              <a:t>s</a:t>
            </a:r>
            <a:r>
              <a:rPr sz="3950" spc="-95" dirty="0">
                <a:solidFill>
                  <a:srgbClr val="F5F5F5"/>
                </a:solidFill>
                <a:latin typeface="Lucida Sans"/>
                <a:cs typeface="Lucida Sans"/>
              </a:rPr>
              <a:t>,</a:t>
            </a:r>
            <a:endParaRPr sz="3950">
              <a:latin typeface="Lucida Sans"/>
              <a:cs typeface="Lucida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377999" y="2315610"/>
            <a:ext cx="3081020" cy="121158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 marR="5080" indent="94615">
              <a:lnSpc>
                <a:spcPts val="4580"/>
              </a:lnSpc>
              <a:spcBef>
                <a:spcPts val="405"/>
              </a:spcBef>
              <a:tabLst>
                <a:tab pos="1819910" algn="l"/>
              </a:tabLst>
            </a:pPr>
            <a:r>
              <a:rPr sz="3950" spc="-20" dirty="0">
                <a:solidFill>
                  <a:srgbClr val="F5F5F5"/>
                </a:solidFill>
                <a:latin typeface="Lucida Sans"/>
                <a:cs typeface="Lucida Sans"/>
              </a:rPr>
              <a:t>Obra	</a:t>
            </a:r>
            <a:r>
              <a:rPr sz="3950" spc="-75" dirty="0">
                <a:solidFill>
                  <a:srgbClr val="F5F5F5"/>
                </a:solidFill>
                <a:latin typeface="Lucida Sans"/>
                <a:cs typeface="Lucida Sans"/>
              </a:rPr>
              <a:t>Civil:  </a:t>
            </a:r>
            <a:r>
              <a:rPr sz="3950" spc="-45" dirty="0">
                <a:solidFill>
                  <a:srgbClr val="F5F5F5"/>
                </a:solidFill>
                <a:latin typeface="Lucida Sans"/>
                <a:cs typeface="Lucida Sans"/>
              </a:rPr>
              <a:t>g</a:t>
            </a:r>
            <a:r>
              <a:rPr sz="3950" spc="-254" dirty="0">
                <a:solidFill>
                  <a:srgbClr val="F5F5F5"/>
                </a:solidFill>
                <a:latin typeface="Lucida Sans"/>
                <a:cs typeface="Lucida Sans"/>
              </a:rPr>
              <a:t>u</a:t>
            </a:r>
            <a:r>
              <a:rPr sz="3950" spc="85" dirty="0">
                <a:solidFill>
                  <a:srgbClr val="F5F5F5"/>
                </a:solidFill>
                <a:latin typeface="Lucida Sans"/>
                <a:cs typeface="Lucida Sans"/>
              </a:rPr>
              <a:t>a</a:t>
            </a:r>
            <a:r>
              <a:rPr sz="3950" spc="-45" dirty="0">
                <a:solidFill>
                  <a:srgbClr val="F5F5F5"/>
                </a:solidFill>
                <a:latin typeface="Lucida Sans"/>
                <a:cs typeface="Lucida Sans"/>
              </a:rPr>
              <a:t>r</a:t>
            </a:r>
            <a:r>
              <a:rPr sz="3950" spc="-260" dirty="0">
                <a:solidFill>
                  <a:srgbClr val="F5F5F5"/>
                </a:solidFill>
                <a:latin typeface="Lucida Sans"/>
                <a:cs typeface="Lucida Sans"/>
              </a:rPr>
              <a:t>n</a:t>
            </a:r>
            <a:r>
              <a:rPr sz="3950" spc="-235" dirty="0">
                <a:solidFill>
                  <a:srgbClr val="F5F5F5"/>
                </a:solidFill>
                <a:latin typeface="Lucida Sans"/>
                <a:cs typeface="Lucida Sans"/>
              </a:rPr>
              <a:t>i</a:t>
            </a:r>
            <a:r>
              <a:rPr sz="3950" spc="65" dirty="0">
                <a:solidFill>
                  <a:srgbClr val="F5F5F5"/>
                </a:solidFill>
                <a:latin typeface="Lucida Sans"/>
                <a:cs typeface="Lucida Sans"/>
              </a:rPr>
              <a:t>c</a:t>
            </a:r>
            <a:r>
              <a:rPr sz="3950" spc="-235" dirty="0">
                <a:solidFill>
                  <a:srgbClr val="F5F5F5"/>
                </a:solidFill>
                <a:latin typeface="Lucida Sans"/>
                <a:cs typeface="Lucida Sans"/>
              </a:rPr>
              <a:t>i</a:t>
            </a:r>
            <a:r>
              <a:rPr sz="3950" spc="-260" dirty="0">
                <a:solidFill>
                  <a:srgbClr val="F5F5F5"/>
                </a:solidFill>
                <a:latin typeface="Lucida Sans"/>
                <a:cs typeface="Lucida Sans"/>
              </a:rPr>
              <a:t>on</a:t>
            </a:r>
            <a:r>
              <a:rPr sz="3950" spc="-25" dirty="0">
                <a:solidFill>
                  <a:srgbClr val="F5F5F5"/>
                </a:solidFill>
                <a:latin typeface="Lucida Sans"/>
                <a:cs typeface="Lucida Sans"/>
              </a:rPr>
              <a:t>e</a:t>
            </a:r>
            <a:r>
              <a:rPr sz="3950" spc="-235" dirty="0">
                <a:solidFill>
                  <a:srgbClr val="F5F5F5"/>
                </a:solidFill>
                <a:latin typeface="Lucida Sans"/>
                <a:cs typeface="Lucida Sans"/>
              </a:rPr>
              <a:t>s</a:t>
            </a:r>
            <a:r>
              <a:rPr sz="3950" spc="-95" dirty="0">
                <a:solidFill>
                  <a:srgbClr val="F5F5F5"/>
                </a:solidFill>
                <a:latin typeface="Lucida Sans"/>
                <a:cs typeface="Lucida Sans"/>
              </a:rPr>
              <a:t>,</a:t>
            </a:r>
            <a:endParaRPr sz="3950">
              <a:latin typeface="Lucida Sans"/>
              <a:cs typeface="Lucida 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784000" y="2315610"/>
            <a:ext cx="2075180" cy="121158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 marR="5080" indent="79375">
              <a:lnSpc>
                <a:spcPts val="4580"/>
              </a:lnSpc>
              <a:spcBef>
                <a:spcPts val="405"/>
              </a:spcBef>
            </a:pPr>
            <a:r>
              <a:rPr sz="3950" spc="200" dirty="0">
                <a:solidFill>
                  <a:srgbClr val="F5F5F5"/>
                </a:solidFill>
                <a:latin typeface="Lucida Sans"/>
                <a:cs typeface="Lucida Sans"/>
              </a:rPr>
              <a:t>P</a:t>
            </a:r>
            <a:r>
              <a:rPr sz="3950" spc="-254" dirty="0">
                <a:solidFill>
                  <a:srgbClr val="F5F5F5"/>
                </a:solidFill>
                <a:latin typeface="Lucida Sans"/>
                <a:cs typeface="Lucida Sans"/>
              </a:rPr>
              <a:t>u</a:t>
            </a:r>
            <a:r>
              <a:rPr sz="3950" spc="-25" dirty="0">
                <a:solidFill>
                  <a:srgbClr val="F5F5F5"/>
                </a:solidFill>
                <a:latin typeface="Lucida Sans"/>
                <a:cs typeface="Lucida Sans"/>
              </a:rPr>
              <a:t>e</a:t>
            </a:r>
            <a:r>
              <a:rPr sz="3950" spc="-260" dirty="0">
                <a:solidFill>
                  <a:srgbClr val="F5F5F5"/>
                </a:solidFill>
                <a:latin typeface="Lucida Sans"/>
                <a:cs typeface="Lucida Sans"/>
              </a:rPr>
              <a:t>n</a:t>
            </a:r>
            <a:r>
              <a:rPr sz="3950" spc="-45" dirty="0">
                <a:solidFill>
                  <a:srgbClr val="F5F5F5"/>
                </a:solidFill>
                <a:latin typeface="Lucida Sans"/>
                <a:cs typeface="Lucida Sans"/>
              </a:rPr>
              <a:t>t</a:t>
            </a:r>
            <a:r>
              <a:rPr sz="3950" spc="-25" dirty="0">
                <a:solidFill>
                  <a:srgbClr val="F5F5F5"/>
                </a:solidFill>
                <a:latin typeface="Lucida Sans"/>
                <a:cs typeface="Lucida Sans"/>
              </a:rPr>
              <a:t>e</a:t>
            </a:r>
            <a:r>
              <a:rPr sz="3950" spc="-235" dirty="0">
                <a:solidFill>
                  <a:srgbClr val="F5F5F5"/>
                </a:solidFill>
                <a:latin typeface="Lucida Sans"/>
                <a:cs typeface="Lucida Sans"/>
              </a:rPr>
              <a:t>s</a:t>
            </a:r>
            <a:r>
              <a:rPr sz="3950" spc="-95" dirty="0">
                <a:solidFill>
                  <a:srgbClr val="F5F5F5"/>
                </a:solidFill>
                <a:latin typeface="Lucida Sans"/>
                <a:cs typeface="Lucida Sans"/>
              </a:rPr>
              <a:t>,  </a:t>
            </a:r>
            <a:r>
              <a:rPr sz="3950" spc="-25" dirty="0">
                <a:solidFill>
                  <a:srgbClr val="F5F5F5"/>
                </a:solidFill>
                <a:latin typeface="Lucida Sans"/>
                <a:cs typeface="Lucida Sans"/>
              </a:rPr>
              <a:t>e</a:t>
            </a:r>
            <a:r>
              <a:rPr sz="3950" spc="-114" dirty="0">
                <a:solidFill>
                  <a:srgbClr val="F5F5F5"/>
                </a:solidFill>
                <a:latin typeface="Lucida Sans"/>
                <a:cs typeface="Lucida Sans"/>
              </a:rPr>
              <a:t>d</a:t>
            </a:r>
            <a:r>
              <a:rPr sz="3950" spc="-235" dirty="0">
                <a:solidFill>
                  <a:srgbClr val="F5F5F5"/>
                </a:solidFill>
                <a:latin typeface="Lucida Sans"/>
                <a:cs typeface="Lucida Sans"/>
              </a:rPr>
              <a:t>i</a:t>
            </a:r>
            <a:r>
              <a:rPr sz="3950" spc="130" dirty="0">
                <a:solidFill>
                  <a:srgbClr val="F5F5F5"/>
                </a:solidFill>
                <a:latin typeface="Lucida Sans"/>
                <a:cs typeface="Lucida Sans"/>
              </a:rPr>
              <a:t>f</a:t>
            </a:r>
            <a:r>
              <a:rPr sz="3950" spc="-235" dirty="0">
                <a:solidFill>
                  <a:srgbClr val="F5F5F5"/>
                </a:solidFill>
                <a:latin typeface="Lucida Sans"/>
                <a:cs typeface="Lucida Sans"/>
              </a:rPr>
              <a:t>i</a:t>
            </a:r>
            <a:r>
              <a:rPr sz="3950" spc="65" dirty="0">
                <a:solidFill>
                  <a:srgbClr val="F5F5F5"/>
                </a:solidFill>
                <a:latin typeface="Lucida Sans"/>
                <a:cs typeface="Lucida Sans"/>
              </a:rPr>
              <a:t>c</a:t>
            </a:r>
            <a:r>
              <a:rPr sz="3950" spc="-235" dirty="0">
                <a:solidFill>
                  <a:srgbClr val="F5F5F5"/>
                </a:solidFill>
                <a:latin typeface="Lucida Sans"/>
                <a:cs typeface="Lucida Sans"/>
              </a:rPr>
              <a:t>i</a:t>
            </a:r>
            <a:r>
              <a:rPr sz="3950" spc="-260" dirty="0">
                <a:solidFill>
                  <a:srgbClr val="F5F5F5"/>
                </a:solidFill>
                <a:latin typeface="Lucida Sans"/>
                <a:cs typeface="Lucida Sans"/>
              </a:rPr>
              <a:t>o</a:t>
            </a:r>
            <a:r>
              <a:rPr sz="3950" spc="-235" dirty="0">
                <a:solidFill>
                  <a:srgbClr val="F5F5F5"/>
                </a:solidFill>
                <a:latin typeface="Lucida Sans"/>
                <a:cs typeface="Lucida Sans"/>
              </a:rPr>
              <a:t>s</a:t>
            </a:r>
            <a:r>
              <a:rPr sz="3950" spc="-95" dirty="0">
                <a:solidFill>
                  <a:srgbClr val="F5F5F5"/>
                </a:solidFill>
                <a:latin typeface="Lucida Sans"/>
                <a:cs typeface="Lucida Sans"/>
              </a:rPr>
              <a:t>,</a:t>
            </a:r>
            <a:endParaRPr sz="3950">
              <a:latin typeface="Lucida Sans"/>
              <a:cs typeface="Lucida Sans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016000" y="676831"/>
            <a:ext cx="972820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40" dirty="0"/>
              <a:t>ÁREAS </a:t>
            </a:r>
            <a:r>
              <a:rPr spc="-695" dirty="0"/>
              <a:t>DE</a:t>
            </a:r>
            <a:r>
              <a:rPr spc="-1310" dirty="0"/>
              <a:t> </a:t>
            </a:r>
            <a:r>
              <a:rPr lang="es-MX" spc="-1310" dirty="0"/>
              <a:t> </a:t>
            </a:r>
            <a:r>
              <a:rPr spc="-85" dirty="0"/>
              <a:t>SERVICIO</a:t>
            </a:r>
          </a:p>
        </p:txBody>
      </p:sp>
      <p:sp>
        <p:nvSpPr>
          <p:cNvPr id="11" name="object 11"/>
          <p:cNvSpPr/>
          <p:nvPr/>
        </p:nvSpPr>
        <p:spPr>
          <a:xfrm>
            <a:off x="4750706" y="7566642"/>
            <a:ext cx="13537565" cy="2314575"/>
          </a:xfrm>
          <a:custGeom>
            <a:avLst/>
            <a:gdLst/>
            <a:ahLst/>
            <a:cxnLst/>
            <a:rect l="l" t="t" r="r" b="b"/>
            <a:pathLst>
              <a:path w="13537565" h="2314575">
                <a:moveTo>
                  <a:pt x="12996277" y="2314574"/>
                </a:moveTo>
                <a:lnTo>
                  <a:pt x="0" y="2314574"/>
                </a:lnTo>
                <a:lnTo>
                  <a:pt x="771525" y="0"/>
                </a:lnTo>
                <a:lnTo>
                  <a:pt x="13537292" y="0"/>
                </a:lnTo>
                <a:lnTo>
                  <a:pt x="13537292" y="691528"/>
                </a:lnTo>
                <a:lnTo>
                  <a:pt x="12996277" y="2314574"/>
                </a:lnTo>
                <a:close/>
              </a:path>
            </a:pathLst>
          </a:custGeom>
          <a:solidFill>
            <a:srgbClr val="508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353447" y="4737717"/>
            <a:ext cx="11934825" cy="2314575"/>
          </a:xfrm>
          <a:custGeom>
            <a:avLst/>
            <a:gdLst/>
            <a:ahLst/>
            <a:cxnLst/>
            <a:rect l="l" t="t" r="r" b="b"/>
            <a:pathLst>
              <a:path w="11934825" h="2314575">
                <a:moveTo>
                  <a:pt x="11789264" y="2314574"/>
                </a:moveTo>
                <a:lnTo>
                  <a:pt x="0" y="2314574"/>
                </a:lnTo>
                <a:lnTo>
                  <a:pt x="771524" y="0"/>
                </a:lnTo>
                <a:lnTo>
                  <a:pt x="11934551" y="0"/>
                </a:lnTo>
                <a:lnTo>
                  <a:pt x="11934551" y="1878711"/>
                </a:lnTo>
                <a:lnTo>
                  <a:pt x="11789264" y="2314574"/>
                </a:lnTo>
                <a:close/>
              </a:path>
            </a:pathLst>
          </a:custGeom>
          <a:solidFill>
            <a:srgbClr val="1D1F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45" dirty="0"/>
              <a:t>pintura </a:t>
            </a:r>
            <a:r>
              <a:rPr spc="-180" dirty="0"/>
              <a:t>en</a:t>
            </a:r>
            <a:r>
              <a:rPr spc="10" dirty="0"/>
              <a:t> </a:t>
            </a:r>
            <a:r>
              <a:rPr spc="-105" dirty="0"/>
              <a:t>general.</a:t>
            </a:r>
          </a:p>
          <a:p>
            <a:pPr>
              <a:lnSpc>
                <a:spcPct val="100000"/>
              </a:lnSpc>
            </a:pPr>
            <a:endParaRPr sz="3900"/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900"/>
          </a:p>
          <a:p>
            <a:pPr marL="2196465" indent="-150495">
              <a:lnSpc>
                <a:spcPts val="4655"/>
              </a:lnSpc>
              <a:buSzPct val="97468"/>
              <a:buChar char="•"/>
              <a:tabLst>
                <a:tab pos="2197100" algn="l"/>
              </a:tabLst>
            </a:pPr>
            <a:r>
              <a:rPr spc="-245" dirty="0">
                <a:solidFill>
                  <a:srgbClr val="FFFFFF"/>
                </a:solidFill>
              </a:rPr>
              <a:t>Rehabilitación </a:t>
            </a:r>
            <a:r>
              <a:rPr spc="-100" dirty="0">
                <a:solidFill>
                  <a:srgbClr val="FFFFFF"/>
                </a:solidFill>
              </a:rPr>
              <a:t>e </a:t>
            </a:r>
            <a:r>
              <a:rPr spc="-210" dirty="0">
                <a:solidFill>
                  <a:srgbClr val="FFFFFF"/>
                </a:solidFill>
              </a:rPr>
              <a:t>Instalación </a:t>
            </a:r>
            <a:r>
              <a:rPr spc="-185" dirty="0">
                <a:solidFill>
                  <a:srgbClr val="FFFFFF"/>
                </a:solidFill>
              </a:rPr>
              <a:t>de</a:t>
            </a:r>
            <a:r>
              <a:rPr spc="-935" dirty="0">
                <a:solidFill>
                  <a:srgbClr val="FFFFFF"/>
                </a:solidFill>
              </a:rPr>
              <a:t> </a:t>
            </a:r>
            <a:r>
              <a:rPr spc="-295" dirty="0">
                <a:solidFill>
                  <a:srgbClr val="FFFFFF"/>
                </a:solidFill>
              </a:rPr>
              <a:t>Alumbrado</a:t>
            </a:r>
          </a:p>
          <a:p>
            <a:pPr marL="2196465" indent="-150495">
              <a:lnSpc>
                <a:spcPts val="4655"/>
              </a:lnSpc>
              <a:buSzPct val="97468"/>
              <a:buChar char="•"/>
              <a:tabLst>
                <a:tab pos="2197100" algn="l"/>
              </a:tabLst>
            </a:pPr>
            <a:r>
              <a:rPr spc="-135" dirty="0">
                <a:solidFill>
                  <a:srgbClr val="FFFFFF"/>
                </a:solidFill>
              </a:rPr>
              <a:t>Obra </a:t>
            </a:r>
            <a:r>
              <a:rPr spc="-240" dirty="0">
                <a:solidFill>
                  <a:srgbClr val="FFFFFF"/>
                </a:solidFill>
              </a:rPr>
              <a:t>Electromecánica </a:t>
            </a:r>
            <a:r>
              <a:rPr spc="60" dirty="0">
                <a:solidFill>
                  <a:srgbClr val="FFFFFF"/>
                </a:solidFill>
              </a:rPr>
              <a:t>y</a:t>
            </a:r>
            <a:r>
              <a:rPr spc="-975" dirty="0">
                <a:solidFill>
                  <a:srgbClr val="FFFFFF"/>
                </a:solidFill>
              </a:rPr>
              <a:t> </a:t>
            </a:r>
            <a:r>
              <a:rPr spc="-330" dirty="0">
                <a:solidFill>
                  <a:srgbClr val="FFFFFF"/>
                </a:solidFill>
              </a:rPr>
              <a:t>Movimiento </a:t>
            </a:r>
            <a:r>
              <a:rPr spc="-185" dirty="0">
                <a:solidFill>
                  <a:srgbClr val="FFFFFF"/>
                </a:solidFill>
              </a:rPr>
              <a:t>de </a:t>
            </a:r>
            <a:r>
              <a:rPr spc="-245" dirty="0">
                <a:solidFill>
                  <a:srgbClr val="FFFFFF"/>
                </a:solidFill>
              </a:rPr>
              <a:t>Tierra</a:t>
            </a:r>
          </a:p>
          <a:p>
            <a:pPr>
              <a:lnSpc>
                <a:spcPct val="100000"/>
              </a:lnSpc>
            </a:pPr>
            <a:endParaRPr sz="3900"/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200"/>
          </a:p>
          <a:p>
            <a:pPr marL="162560" indent="-149860">
              <a:lnSpc>
                <a:spcPts val="4655"/>
              </a:lnSpc>
              <a:buSzPct val="97468"/>
              <a:buChar char="•"/>
              <a:tabLst>
                <a:tab pos="162560" algn="l"/>
              </a:tabLst>
            </a:pPr>
            <a:r>
              <a:rPr spc="-185" dirty="0">
                <a:solidFill>
                  <a:srgbClr val="FFFFFF"/>
                </a:solidFill>
              </a:rPr>
              <a:t>Ingeniería </a:t>
            </a:r>
            <a:r>
              <a:rPr spc="60" dirty="0">
                <a:solidFill>
                  <a:srgbClr val="FFFFFF"/>
                </a:solidFill>
              </a:rPr>
              <a:t>y</a:t>
            </a:r>
            <a:r>
              <a:rPr spc="-570" dirty="0">
                <a:solidFill>
                  <a:srgbClr val="FFFFFF"/>
                </a:solidFill>
              </a:rPr>
              <a:t> </a:t>
            </a:r>
            <a:r>
              <a:rPr spc="-285" dirty="0">
                <a:solidFill>
                  <a:srgbClr val="FFFFFF"/>
                </a:solidFill>
              </a:rPr>
              <a:t>Consultoría</a:t>
            </a:r>
          </a:p>
          <a:p>
            <a:pPr marL="162560" indent="-149860">
              <a:lnSpc>
                <a:spcPts val="4575"/>
              </a:lnSpc>
              <a:buSzPct val="97468"/>
              <a:buChar char="•"/>
              <a:tabLst>
                <a:tab pos="162560" algn="l"/>
              </a:tabLst>
            </a:pPr>
            <a:r>
              <a:rPr spc="-325" dirty="0">
                <a:solidFill>
                  <a:srgbClr val="FFFFFF"/>
                </a:solidFill>
              </a:rPr>
              <a:t>Mantenimiento </a:t>
            </a:r>
            <a:r>
              <a:rPr spc="-190" dirty="0">
                <a:solidFill>
                  <a:srgbClr val="FFFFFF"/>
                </a:solidFill>
              </a:rPr>
              <a:t>Predictivo, </a:t>
            </a:r>
            <a:r>
              <a:rPr spc="-170" dirty="0">
                <a:solidFill>
                  <a:srgbClr val="FFFFFF"/>
                </a:solidFill>
              </a:rPr>
              <a:t>Preventivo,</a:t>
            </a:r>
            <a:r>
              <a:rPr spc="-620" dirty="0">
                <a:solidFill>
                  <a:srgbClr val="FFFFFF"/>
                </a:solidFill>
              </a:rPr>
              <a:t> </a:t>
            </a:r>
            <a:r>
              <a:rPr spc="-204" dirty="0">
                <a:solidFill>
                  <a:srgbClr val="FFFFFF"/>
                </a:solidFill>
              </a:rPr>
              <a:t>Correctivo</a:t>
            </a:r>
          </a:p>
          <a:p>
            <a:pPr marL="12700" marR="5080">
              <a:lnSpc>
                <a:spcPts val="4570"/>
              </a:lnSpc>
              <a:spcBef>
                <a:spcPts val="215"/>
              </a:spcBef>
              <a:buSzPct val="97468"/>
              <a:buChar char="•"/>
              <a:tabLst>
                <a:tab pos="162560" algn="l"/>
              </a:tabLst>
            </a:pPr>
            <a:r>
              <a:rPr spc="-250" dirty="0">
                <a:solidFill>
                  <a:srgbClr val="FFFFFF"/>
                </a:solidFill>
              </a:rPr>
              <a:t>Configuración, </a:t>
            </a:r>
            <a:r>
              <a:rPr spc="-229" dirty="0">
                <a:solidFill>
                  <a:srgbClr val="FFFFFF"/>
                </a:solidFill>
              </a:rPr>
              <a:t>Calibración, </a:t>
            </a:r>
            <a:r>
              <a:rPr spc="-185" dirty="0">
                <a:solidFill>
                  <a:srgbClr val="FFFFFF"/>
                </a:solidFill>
              </a:rPr>
              <a:t>de </a:t>
            </a:r>
            <a:r>
              <a:rPr spc="-305" dirty="0">
                <a:solidFill>
                  <a:srgbClr val="FFFFFF"/>
                </a:solidFill>
              </a:rPr>
              <a:t>Instrumentos </a:t>
            </a:r>
            <a:r>
              <a:rPr spc="-185" dirty="0">
                <a:solidFill>
                  <a:srgbClr val="FFFFFF"/>
                </a:solidFill>
              </a:rPr>
              <a:t>de  </a:t>
            </a:r>
            <a:r>
              <a:rPr spc="-270" dirty="0">
                <a:solidFill>
                  <a:srgbClr val="FFFFFF"/>
                </a:solidFill>
              </a:rPr>
              <a:t>Medición </a:t>
            </a:r>
            <a:r>
              <a:rPr spc="60" dirty="0">
                <a:solidFill>
                  <a:srgbClr val="FFFFFF"/>
                </a:solidFill>
              </a:rPr>
              <a:t>y</a:t>
            </a:r>
            <a:r>
              <a:rPr spc="-280" dirty="0">
                <a:solidFill>
                  <a:srgbClr val="FFFFFF"/>
                </a:solidFill>
              </a:rPr>
              <a:t> </a:t>
            </a:r>
            <a:r>
              <a:rPr spc="-290" dirty="0">
                <a:solidFill>
                  <a:srgbClr val="FFFFFF"/>
                </a:solidFill>
              </a:rPr>
              <a:t>Control</a:t>
            </a:r>
          </a:p>
        </p:txBody>
      </p:sp>
      <p:sp>
        <p:nvSpPr>
          <p:cNvPr id="14" name="object 14"/>
          <p:cNvSpPr/>
          <p:nvPr/>
        </p:nvSpPr>
        <p:spPr>
          <a:xfrm>
            <a:off x="15723806" y="0"/>
            <a:ext cx="2562224" cy="23847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antenimiento Preventivo Aire acondicionado tipo paquete - YouTube">
            <a:extLst>
              <a:ext uri="{FF2B5EF4-FFF2-40B4-BE49-F238E27FC236}">
                <a16:creationId xmlns:a16="http://schemas.microsoft.com/office/drawing/2014/main" id="{3E8F4737-0B9E-CFC6-96D6-9D6607C9B5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" r="22074"/>
          <a:stretch/>
        </p:blipFill>
        <p:spPr bwMode="auto">
          <a:xfrm>
            <a:off x="0" y="3828472"/>
            <a:ext cx="4402924" cy="512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ject 3"/>
          <p:cNvSpPr/>
          <p:nvPr/>
        </p:nvSpPr>
        <p:spPr>
          <a:xfrm>
            <a:off x="0" y="1919312"/>
            <a:ext cx="8688705" cy="2746375"/>
          </a:xfrm>
          <a:custGeom>
            <a:avLst/>
            <a:gdLst/>
            <a:ahLst/>
            <a:cxnLst/>
            <a:rect l="l" t="t" r="r" b="b"/>
            <a:pathLst>
              <a:path w="8688705" h="2746375">
                <a:moveTo>
                  <a:pt x="0" y="2746266"/>
                </a:moveTo>
                <a:lnTo>
                  <a:pt x="0" y="0"/>
                </a:lnTo>
                <a:lnTo>
                  <a:pt x="8688639" y="0"/>
                </a:lnTo>
                <a:lnTo>
                  <a:pt x="0" y="27462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7743445"/>
            <a:ext cx="4480560" cy="2606675"/>
          </a:xfrm>
          <a:custGeom>
            <a:avLst/>
            <a:gdLst/>
            <a:ahLst/>
            <a:cxnLst/>
            <a:rect l="l" t="t" r="r" b="b"/>
            <a:pathLst>
              <a:path w="4480560" h="2606675">
                <a:moveTo>
                  <a:pt x="4480478" y="0"/>
                </a:moveTo>
                <a:lnTo>
                  <a:pt x="4480478" y="2606678"/>
                </a:lnTo>
                <a:lnTo>
                  <a:pt x="0" y="2606678"/>
                </a:lnTo>
                <a:lnTo>
                  <a:pt x="0" y="1611944"/>
                </a:lnTo>
                <a:lnTo>
                  <a:pt x="4476952" y="0"/>
                </a:lnTo>
                <a:lnTo>
                  <a:pt x="44804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16460" y="1975962"/>
            <a:ext cx="12560935" cy="2314575"/>
          </a:xfrm>
          <a:custGeom>
            <a:avLst/>
            <a:gdLst/>
            <a:ahLst/>
            <a:cxnLst/>
            <a:rect l="l" t="t" r="r" b="b"/>
            <a:pathLst>
              <a:path w="12560935" h="2314575">
                <a:moveTo>
                  <a:pt x="11789263" y="2314574"/>
                </a:moveTo>
                <a:lnTo>
                  <a:pt x="0" y="2314574"/>
                </a:lnTo>
                <a:lnTo>
                  <a:pt x="771524" y="0"/>
                </a:lnTo>
                <a:lnTo>
                  <a:pt x="12560788" y="0"/>
                </a:lnTo>
                <a:lnTo>
                  <a:pt x="11789263" y="2314574"/>
                </a:lnTo>
                <a:close/>
              </a:path>
            </a:pathLst>
          </a:custGeom>
          <a:solidFill>
            <a:srgbClr val="508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02924" y="8678559"/>
            <a:ext cx="12560935" cy="1822450"/>
          </a:xfrm>
          <a:custGeom>
            <a:avLst/>
            <a:gdLst/>
            <a:ahLst/>
            <a:cxnLst/>
            <a:rect l="l" t="t" r="r" b="b"/>
            <a:pathLst>
              <a:path w="12560935" h="1822450">
                <a:moveTo>
                  <a:pt x="11789263" y="1822231"/>
                </a:moveTo>
                <a:lnTo>
                  <a:pt x="0" y="1822231"/>
                </a:lnTo>
                <a:lnTo>
                  <a:pt x="771524" y="0"/>
                </a:lnTo>
                <a:lnTo>
                  <a:pt x="12560788" y="0"/>
                </a:lnTo>
                <a:lnTo>
                  <a:pt x="11789263" y="1822231"/>
                </a:lnTo>
                <a:close/>
              </a:path>
            </a:pathLst>
          </a:custGeom>
          <a:solidFill>
            <a:srgbClr val="508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72786" y="4736832"/>
            <a:ext cx="13486613" cy="4445268"/>
          </a:xfrm>
          <a:custGeom>
            <a:avLst/>
            <a:gdLst/>
            <a:ahLst/>
            <a:cxnLst/>
            <a:rect l="l" t="t" r="r" b="b"/>
            <a:pathLst>
              <a:path w="12560935" h="3092450">
                <a:moveTo>
                  <a:pt x="11789263" y="3092362"/>
                </a:moveTo>
                <a:lnTo>
                  <a:pt x="0" y="3092362"/>
                </a:lnTo>
                <a:lnTo>
                  <a:pt x="771524" y="0"/>
                </a:lnTo>
                <a:lnTo>
                  <a:pt x="12560788" y="0"/>
                </a:lnTo>
                <a:lnTo>
                  <a:pt x="11789263" y="3092362"/>
                </a:lnTo>
                <a:close/>
              </a:path>
            </a:pathLst>
          </a:custGeom>
          <a:solidFill>
            <a:srgbClr val="1D1F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723806" y="1"/>
            <a:ext cx="2562224" cy="23847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16000" y="676830"/>
            <a:ext cx="1018540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40" dirty="0"/>
              <a:t>ÁREAS </a:t>
            </a:r>
            <a:r>
              <a:rPr spc="-695" dirty="0"/>
              <a:t>DE</a:t>
            </a:r>
            <a:r>
              <a:rPr spc="-1310" dirty="0"/>
              <a:t> </a:t>
            </a:r>
            <a:r>
              <a:rPr lang="es-MX" spc="-1310" dirty="0"/>
              <a:t> </a:t>
            </a:r>
            <a:r>
              <a:rPr spc="-85" dirty="0"/>
              <a:t>SERVICIO</a:t>
            </a:r>
          </a:p>
        </p:txBody>
      </p:sp>
      <p:sp>
        <p:nvSpPr>
          <p:cNvPr id="10" name="object 10"/>
          <p:cNvSpPr/>
          <p:nvPr/>
        </p:nvSpPr>
        <p:spPr>
          <a:xfrm>
            <a:off x="5975919" y="8291888"/>
            <a:ext cx="133349" cy="1333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822365" y="1978620"/>
            <a:ext cx="11747256" cy="933845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71450" indent="-159385">
              <a:lnSpc>
                <a:spcPts val="4660"/>
              </a:lnSpc>
              <a:spcBef>
                <a:spcPts val="120"/>
              </a:spcBef>
              <a:buSzPct val="97468"/>
              <a:buChar char="•"/>
              <a:tabLst>
                <a:tab pos="172085" algn="l"/>
              </a:tabLst>
            </a:pPr>
            <a:r>
              <a:rPr sz="3950" spc="-65" dirty="0">
                <a:solidFill>
                  <a:srgbClr val="F5F5F5"/>
                </a:solidFill>
                <a:latin typeface="Lucida Sans"/>
                <a:cs typeface="Lucida Sans"/>
              </a:rPr>
              <a:t>Seguridad</a:t>
            </a:r>
            <a:r>
              <a:rPr sz="3950" spc="-70" dirty="0">
                <a:solidFill>
                  <a:srgbClr val="F5F5F5"/>
                </a:solidFill>
                <a:latin typeface="Lucida Sans"/>
                <a:cs typeface="Lucida Sans"/>
              </a:rPr>
              <a:t> </a:t>
            </a:r>
            <a:r>
              <a:rPr sz="3950" spc="-90" dirty="0">
                <a:solidFill>
                  <a:srgbClr val="F5F5F5"/>
                </a:solidFill>
                <a:latin typeface="Lucida Sans"/>
                <a:cs typeface="Lucida Sans"/>
              </a:rPr>
              <a:t>Industrial</a:t>
            </a:r>
            <a:endParaRPr sz="3950" dirty="0">
              <a:latin typeface="Lucida Sans"/>
              <a:cs typeface="Lucida Sans"/>
            </a:endParaRPr>
          </a:p>
          <a:p>
            <a:pPr marL="171450" indent="-159385">
              <a:lnSpc>
                <a:spcPts val="4575"/>
              </a:lnSpc>
              <a:buSzPct val="97468"/>
              <a:buChar char="•"/>
              <a:tabLst>
                <a:tab pos="172085" algn="l"/>
              </a:tabLst>
            </a:pPr>
            <a:r>
              <a:rPr sz="3950" spc="-160" dirty="0">
                <a:solidFill>
                  <a:srgbClr val="F5F5F5"/>
                </a:solidFill>
                <a:latin typeface="Lucida Sans"/>
                <a:cs typeface="Lucida Sans"/>
              </a:rPr>
              <a:t>Curso </a:t>
            </a:r>
            <a:r>
              <a:rPr sz="3950" spc="-105" dirty="0">
                <a:solidFill>
                  <a:srgbClr val="F5F5F5"/>
                </a:solidFill>
                <a:latin typeface="Lucida Sans"/>
                <a:cs typeface="Lucida Sans"/>
              </a:rPr>
              <a:t>de </a:t>
            </a:r>
            <a:r>
              <a:rPr sz="3950" spc="-120" dirty="0">
                <a:solidFill>
                  <a:srgbClr val="F5F5F5"/>
                </a:solidFill>
                <a:latin typeface="Lucida Sans"/>
                <a:cs typeface="Lucida Sans"/>
              </a:rPr>
              <a:t>Especialización</a:t>
            </a:r>
            <a:r>
              <a:rPr sz="3950" spc="60" dirty="0">
                <a:solidFill>
                  <a:srgbClr val="F5F5F5"/>
                </a:solidFill>
                <a:latin typeface="Lucida Sans"/>
                <a:cs typeface="Lucida Sans"/>
              </a:rPr>
              <a:t> </a:t>
            </a:r>
            <a:r>
              <a:rPr sz="3950" spc="-110" dirty="0">
                <a:solidFill>
                  <a:srgbClr val="F5F5F5"/>
                </a:solidFill>
                <a:latin typeface="Lucida Sans"/>
                <a:cs typeface="Lucida Sans"/>
              </a:rPr>
              <a:t>en:</a:t>
            </a:r>
            <a:endParaRPr sz="3950" dirty="0">
              <a:latin typeface="Lucida Sans"/>
              <a:cs typeface="Lucida Sans"/>
            </a:endParaRPr>
          </a:p>
          <a:p>
            <a:pPr marL="12700">
              <a:lnSpc>
                <a:spcPts val="4575"/>
              </a:lnSpc>
            </a:pPr>
            <a:r>
              <a:rPr sz="3950" spc="-130" dirty="0">
                <a:solidFill>
                  <a:srgbClr val="F5F5F5"/>
                </a:solidFill>
                <a:latin typeface="Lucida Sans"/>
                <a:cs typeface="Lucida Sans"/>
              </a:rPr>
              <a:t>Instrumentación </a:t>
            </a:r>
            <a:r>
              <a:rPr sz="3950" spc="60" dirty="0">
                <a:solidFill>
                  <a:srgbClr val="F5F5F5"/>
                </a:solidFill>
                <a:latin typeface="Lucida Sans"/>
                <a:cs typeface="Lucida Sans"/>
              </a:rPr>
              <a:t>y </a:t>
            </a:r>
            <a:r>
              <a:rPr sz="3950" spc="-160" dirty="0">
                <a:solidFill>
                  <a:srgbClr val="F5F5F5"/>
                </a:solidFill>
                <a:latin typeface="Lucida Sans"/>
                <a:cs typeface="Lucida Sans"/>
              </a:rPr>
              <a:t>Control </a:t>
            </a:r>
            <a:r>
              <a:rPr sz="3950" spc="-65" dirty="0">
                <a:solidFill>
                  <a:srgbClr val="F5F5F5"/>
                </a:solidFill>
                <a:latin typeface="Lucida Sans"/>
                <a:cs typeface="Lucida Sans"/>
              </a:rPr>
              <a:t>Eléctrico </a:t>
            </a:r>
            <a:r>
              <a:rPr sz="3950" spc="60" dirty="0">
                <a:solidFill>
                  <a:srgbClr val="F5F5F5"/>
                </a:solidFill>
                <a:latin typeface="Lucida Sans"/>
                <a:cs typeface="Lucida Sans"/>
              </a:rPr>
              <a:t>y</a:t>
            </a:r>
            <a:r>
              <a:rPr sz="3950" spc="15" dirty="0">
                <a:solidFill>
                  <a:srgbClr val="F5F5F5"/>
                </a:solidFill>
                <a:latin typeface="Lucida Sans"/>
                <a:cs typeface="Lucida Sans"/>
              </a:rPr>
              <a:t> </a:t>
            </a:r>
            <a:r>
              <a:rPr sz="3950" spc="-85" dirty="0">
                <a:solidFill>
                  <a:srgbClr val="F5F5F5"/>
                </a:solidFill>
                <a:latin typeface="Lucida Sans"/>
                <a:cs typeface="Lucida Sans"/>
              </a:rPr>
              <a:t>Mecánico</a:t>
            </a:r>
            <a:endParaRPr sz="3950" dirty="0">
              <a:latin typeface="Lucida Sans"/>
              <a:cs typeface="Lucida Sans"/>
            </a:endParaRPr>
          </a:p>
          <a:p>
            <a:pPr marL="171450" indent="-159385">
              <a:lnSpc>
                <a:spcPts val="4660"/>
              </a:lnSpc>
              <a:buSzPct val="97468"/>
              <a:buChar char="•"/>
              <a:tabLst>
                <a:tab pos="172085" algn="l"/>
              </a:tabLst>
            </a:pPr>
            <a:r>
              <a:rPr sz="3950" spc="-140" dirty="0">
                <a:solidFill>
                  <a:srgbClr val="F5F5F5"/>
                </a:solidFill>
                <a:latin typeface="Lucida Sans"/>
                <a:cs typeface="Lucida Sans"/>
              </a:rPr>
              <a:t>Sistema </a:t>
            </a:r>
            <a:r>
              <a:rPr sz="3950" spc="-105" dirty="0">
                <a:solidFill>
                  <a:srgbClr val="F5F5F5"/>
                </a:solidFill>
                <a:latin typeface="Lucida Sans"/>
                <a:cs typeface="Lucida Sans"/>
              </a:rPr>
              <a:t>de</a:t>
            </a:r>
            <a:r>
              <a:rPr sz="3950" spc="5" dirty="0">
                <a:solidFill>
                  <a:srgbClr val="F5F5F5"/>
                </a:solidFill>
                <a:latin typeface="Lucida Sans"/>
                <a:cs typeface="Lucida Sans"/>
              </a:rPr>
              <a:t> </a:t>
            </a:r>
            <a:r>
              <a:rPr sz="3950" spc="-75" dirty="0">
                <a:solidFill>
                  <a:srgbClr val="F5F5F5"/>
                </a:solidFill>
                <a:latin typeface="Lucida Sans"/>
                <a:cs typeface="Lucida Sans"/>
              </a:rPr>
              <a:t>Calidad</a:t>
            </a:r>
            <a:endParaRPr sz="3950" dirty="0">
              <a:latin typeface="Lucida Sans"/>
              <a:cs typeface="Lucida Sans"/>
            </a:endParaRPr>
          </a:p>
          <a:p>
            <a:pPr marL="675639" marR="190500" lvl="1" indent="-571500">
              <a:lnSpc>
                <a:spcPts val="4580"/>
              </a:lnSpc>
              <a:spcBef>
                <a:spcPts val="3300"/>
              </a:spcBef>
              <a:buSzPct val="97468"/>
              <a:buFont typeface="Arial" panose="020B0604020202020204" pitchFamily="34" charset="0"/>
              <a:buChar char="•"/>
              <a:tabLst>
                <a:tab pos="254635" algn="l"/>
              </a:tabLst>
            </a:pPr>
            <a:r>
              <a:rPr sz="3950" spc="-300" dirty="0">
                <a:solidFill>
                  <a:srgbClr val="FFFFFF"/>
                </a:solidFill>
                <a:latin typeface="Lucida Sans"/>
                <a:cs typeface="Lucida Sans"/>
              </a:rPr>
              <a:t>Implementación </a:t>
            </a:r>
            <a:r>
              <a:rPr sz="3950" spc="-254" dirty="0">
                <a:solidFill>
                  <a:srgbClr val="FFFFFF"/>
                </a:solidFill>
                <a:latin typeface="Lucida Sans"/>
                <a:cs typeface="Lucida Sans"/>
              </a:rPr>
              <a:t>en </a:t>
            </a:r>
            <a:r>
              <a:rPr sz="3950" spc="-285" dirty="0">
                <a:solidFill>
                  <a:srgbClr val="FFFFFF"/>
                </a:solidFill>
                <a:latin typeface="Lucida Sans"/>
                <a:cs typeface="Lucida Sans"/>
              </a:rPr>
              <a:t>Sistemas </a:t>
            </a:r>
            <a:r>
              <a:rPr sz="3950" spc="-185" dirty="0">
                <a:solidFill>
                  <a:srgbClr val="FFFFFF"/>
                </a:solidFill>
                <a:latin typeface="Lucida Sans"/>
                <a:cs typeface="Lucida Sans"/>
              </a:rPr>
              <a:t>de </a:t>
            </a:r>
            <a:r>
              <a:rPr sz="3950" spc="-300" dirty="0">
                <a:solidFill>
                  <a:srgbClr val="FFFFFF"/>
                </a:solidFill>
                <a:latin typeface="Lucida Sans"/>
                <a:cs typeface="Lucida Sans"/>
              </a:rPr>
              <a:t>Administración  </a:t>
            </a:r>
            <a:r>
              <a:rPr sz="3950" spc="-185" dirty="0">
                <a:solidFill>
                  <a:srgbClr val="FFFFFF"/>
                </a:solidFill>
                <a:latin typeface="Lucida Sans"/>
                <a:cs typeface="Lucida Sans"/>
              </a:rPr>
              <a:t>de</a:t>
            </a:r>
            <a:r>
              <a:rPr sz="3950" spc="-6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3950" spc="-325" dirty="0" err="1">
                <a:solidFill>
                  <a:srgbClr val="FFFFFF"/>
                </a:solidFill>
                <a:latin typeface="Lucida Sans"/>
                <a:cs typeface="Lucida Sans"/>
              </a:rPr>
              <a:t>Mantenimiento</a:t>
            </a:r>
            <a:endParaRPr lang="es-MX" sz="3950" spc="-325" dirty="0">
              <a:solidFill>
                <a:srgbClr val="FFFFFF"/>
              </a:solidFill>
              <a:latin typeface="Lucida Sans"/>
              <a:cs typeface="Lucida Sans"/>
            </a:endParaRPr>
          </a:p>
          <a:p>
            <a:pPr marL="675639" marR="5080" indent="-571500">
              <a:lnSpc>
                <a:spcPts val="4580"/>
              </a:lnSpc>
              <a:spcBef>
                <a:spcPts val="204"/>
              </a:spcBef>
              <a:buFont typeface="Arial" panose="020B0604020202020204" pitchFamily="34" charset="0"/>
              <a:buChar char="•"/>
            </a:pPr>
            <a:r>
              <a:rPr sz="3950" spc="-325" dirty="0" err="1">
                <a:solidFill>
                  <a:srgbClr val="FFFFFF"/>
                </a:solidFill>
                <a:latin typeface="Lucida Sans"/>
                <a:cs typeface="Lucida Sans"/>
              </a:rPr>
              <a:t>Mantenimiento</a:t>
            </a:r>
            <a:r>
              <a:rPr sz="3950" spc="-3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3950" spc="60" dirty="0">
                <a:solidFill>
                  <a:srgbClr val="FFFFFF"/>
                </a:solidFill>
                <a:latin typeface="Lucida Sans"/>
                <a:cs typeface="Lucida Sans"/>
              </a:rPr>
              <a:t>y </a:t>
            </a:r>
            <a:r>
              <a:rPr sz="3950" spc="-350" dirty="0">
                <a:solidFill>
                  <a:srgbClr val="FFFFFF"/>
                </a:solidFill>
                <a:latin typeface="Lucida Sans"/>
                <a:cs typeface="Lucida Sans"/>
              </a:rPr>
              <a:t>Suministro </a:t>
            </a:r>
            <a:r>
              <a:rPr sz="3950" spc="-185" dirty="0">
                <a:solidFill>
                  <a:srgbClr val="FFFFFF"/>
                </a:solidFill>
                <a:latin typeface="Lucida Sans"/>
                <a:cs typeface="Lucida Sans"/>
              </a:rPr>
              <a:t>de</a:t>
            </a:r>
            <a:r>
              <a:rPr sz="3950" spc="-97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3950" spc="-285" dirty="0">
                <a:solidFill>
                  <a:srgbClr val="FFFFFF"/>
                </a:solidFill>
                <a:latin typeface="Lucida Sans"/>
                <a:cs typeface="Lucida Sans"/>
              </a:rPr>
              <a:t>Sistemas </a:t>
            </a:r>
            <a:r>
              <a:rPr sz="3950" spc="-180" dirty="0" err="1">
                <a:solidFill>
                  <a:srgbClr val="FFFFFF"/>
                </a:solidFill>
                <a:latin typeface="Lucida Sans"/>
                <a:cs typeface="Lucida Sans"/>
              </a:rPr>
              <a:t>Integrales</a:t>
            </a:r>
            <a:r>
              <a:rPr sz="3950" spc="-18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3950" spc="-185" dirty="0">
                <a:solidFill>
                  <a:srgbClr val="FFFFFF"/>
                </a:solidFill>
                <a:latin typeface="Lucida Sans"/>
                <a:cs typeface="Lucida Sans"/>
              </a:rPr>
              <a:t>de </a:t>
            </a:r>
            <a:r>
              <a:rPr sz="3950" spc="-195" dirty="0">
                <a:solidFill>
                  <a:srgbClr val="FFFFFF"/>
                </a:solidFill>
                <a:latin typeface="Lucida Sans"/>
                <a:cs typeface="Lucida Sans"/>
              </a:rPr>
              <a:t>Aires</a:t>
            </a:r>
            <a:r>
              <a:rPr sz="3950" spc="-57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3950" spc="-275" dirty="0" err="1">
                <a:solidFill>
                  <a:srgbClr val="FFFFFF"/>
                </a:solidFill>
                <a:latin typeface="Lucida Sans"/>
                <a:cs typeface="Lucida Sans"/>
              </a:rPr>
              <a:t>Acondicionados</a:t>
            </a:r>
            <a:endParaRPr lang="es-MX" sz="3950" spc="-275" dirty="0">
              <a:solidFill>
                <a:srgbClr val="FFFFFF"/>
              </a:solidFill>
              <a:latin typeface="Lucida Sans"/>
              <a:cs typeface="Lucida Sans"/>
            </a:endParaRPr>
          </a:p>
          <a:p>
            <a:pPr marL="675639" marR="5080" indent="-571500">
              <a:lnSpc>
                <a:spcPts val="4580"/>
              </a:lnSpc>
              <a:spcBef>
                <a:spcPts val="204"/>
              </a:spcBef>
              <a:buFont typeface="Arial" panose="020B0604020202020204" pitchFamily="34" charset="0"/>
              <a:buChar char="•"/>
            </a:pPr>
            <a:endParaRPr lang="es-MX" sz="3950" spc="-275" dirty="0">
              <a:solidFill>
                <a:srgbClr val="FFFFFF"/>
              </a:solidFill>
              <a:latin typeface="Lucida Sans"/>
              <a:cs typeface="Lucida Sans"/>
            </a:endParaRPr>
          </a:p>
          <a:p>
            <a:pPr marL="675639" marR="5080" indent="-571500">
              <a:lnSpc>
                <a:spcPts val="4580"/>
              </a:lnSpc>
              <a:spcBef>
                <a:spcPts val="204"/>
              </a:spcBef>
              <a:buFont typeface="Arial" panose="020B0604020202020204" pitchFamily="34" charset="0"/>
              <a:buChar char="•"/>
            </a:pPr>
            <a:r>
              <a:rPr lang="es-MX" sz="3950" dirty="0">
                <a:solidFill>
                  <a:schemeClr val="bg1"/>
                </a:solidFill>
                <a:latin typeface="Lucida Sans"/>
                <a:cs typeface="Lucida Sans"/>
              </a:rPr>
              <a:t>Servicio de Suministro de Pinturas y Material Anticorrosivo</a:t>
            </a:r>
            <a:endParaRPr sz="3950" dirty="0">
              <a:solidFill>
                <a:schemeClr val="bg1"/>
              </a:solidFill>
              <a:latin typeface="Lucida Sans"/>
              <a:cs typeface="Lucida Sans"/>
            </a:endParaRPr>
          </a:p>
          <a:p>
            <a:pPr marL="1149985" marR="1962150" indent="-571500">
              <a:lnSpc>
                <a:spcPts val="4570"/>
              </a:lnSpc>
              <a:spcBef>
                <a:spcPts val="2090"/>
              </a:spcBef>
              <a:buFont typeface="Arial" panose="020B0604020202020204" pitchFamily="34" charset="0"/>
              <a:buChar char="•"/>
            </a:pPr>
            <a:r>
              <a:rPr sz="3950" spc="-190" dirty="0" err="1">
                <a:solidFill>
                  <a:srgbClr val="FFFFFF"/>
                </a:solidFill>
                <a:latin typeface="Lucida Sans"/>
                <a:cs typeface="Lucida Sans"/>
              </a:rPr>
              <a:t>Salud</a:t>
            </a:r>
            <a:r>
              <a:rPr sz="3950" spc="-19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3950" spc="-330" dirty="0">
                <a:solidFill>
                  <a:srgbClr val="FFFFFF"/>
                </a:solidFill>
                <a:latin typeface="Lucida Sans"/>
                <a:cs typeface="Lucida Sans"/>
              </a:rPr>
              <a:t>Emocional </a:t>
            </a:r>
            <a:r>
              <a:rPr sz="3950" spc="-229" dirty="0">
                <a:solidFill>
                  <a:srgbClr val="FFFFFF"/>
                </a:solidFill>
                <a:latin typeface="Lucida Sans"/>
                <a:cs typeface="Lucida Sans"/>
              </a:rPr>
              <a:t>(Atención </a:t>
            </a:r>
            <a:r>
              <a:rPr sz="3950" spc="-235" dirty="0">
                <a:solidFill>
                  <a:srgbClr val="FFFFFF"/>
                </a:solidFill>
                <a:latin typeface="Lucida Sans"/>
                <a:cs typeface="Lucida Sans"/>
              </a:rPr>
              <a:t>Psicológica</a:t>
            </a:r>
            <a:r>
              <a:rPr sz="3950" spc="-75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3950" spc="60" dirty="0">
                <a:solidFill>
                  <a:srgbClr val="FFFFFF"/>
                </a:solidFill>
                <a:latin typeface="Lucida Sans"/>
                <a:cs typeface="Lucida Sans"/>
              </a:rPr>
              <a:t>y  </a:t>
            </a:r>
            <a:r>
              <a:rPr sz="3950" spc="-210" dirty="0">
                <a:solidFill>
                  <a:srgbClr val="FFFFFF"/>
                </a:solidFill>
                <a:latin typeface="Lucida Sans"/>
                <a:cs typeface="Lucida Sans"/>
              </a:rPr>
              <a:t>Psicoterapéutica Individual </a:t>
            </a:r>
            <a:r>
              <a:rPr sz="3950" spc="-135" dirty="0">
                <a:solidFill>
                  <a:srgbClr val="FFFFFF"/>
                </a:solidFill>
                <a:latin typeface="Lucida Sans"/>
                <a:cs typeface="Lucida Sans"/>
              </a:rPr>
              <a:t>y/o</a:t>
            </a:r>
            <a:r>
              <a:rPr sz="3950" spc="-7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3950" spc="-229" dirty="0" err="1">
                <a:solidFill>
                  <a:srgbClr val="FFFFFF"/>
                </a:solidFill>
                <a:latin typeface="Lucida Sans"/>
                <a:cs typeface="Lucida Sans"/>
              </a:rPr>
              <a:t>Grupal</a:t>
            </a:r>
            <a:r>
              <a:rPr sz="3950" spc="-229" dirty="0">
                <a:solidFill>
                  <a:srgbClr val="FFFFFF"/>
                </a:solidFill>
                <a:latin typeface="Lucida Sans"/>
                <a:cs typeface="Lucida Sans"/>
              </a:rPr>
              <a:t>)</a:t>
            </a:r>
            <a:endParaRPr lang="es-MX" sz="3950" spc="-229" dirty="0">
              <a:solidFill>
                <a:srgbClr val="FFFFFF"/>
              </a:solidFill>
              <a:latin typeface="Lucida Sans"/>
              <a:cs typeface="Lucida Sans"/>
            </a:endParaRPr>
          </a:p>
          <a:p>
            <a:pPr marL="1149985" marR="1962150" indent="-571500">
              <a:lnSpc>
                <a:spcPts val="4570"/>
              </a:lnSpc>
              <a:spcBef>
                <a:spcPts val="2090"/>
              </a:spcBef>
              <a:buFont typeface="Arial" panose="020B0604020202020204" pitchFamily="34" charset="0"/>
              <a:buChar char="•"/>
            </a:pPr>
            <a:endParaRPr sz="3950" dirty="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9117" y="2158868"/>
            <a:ext cx="3879475" cy="774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919311"/>
            <a:ext cx="8688705" cy="2746375"/>
          </a:xfrm>
          <a:custGeom>
            <a:avLst/>
            <a:gdLst/>
            <a:ahLst/>
            <a:cxnLst/>
            <a:rect l="l" t="t" r="r" b="b"/>
            <a:pathLst>
              <a:path w="8688705" h="2746375">
                <a:moveTo>
                  <a:pt x="0" y="2746266"/>
                </a:moveTo>
                <a:lnTo>
                  <a:pt x="0" y="0"/>
                </a:lnTo>
                <a:lnTo>
                  <a:pt x="8688639" y="0"/>
                </a:lnTo>
                <a:lnTo>
                  <a:pt x="0" y="27462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7680320"/>
            <a:ext cx="4480560" cy="2606675"/>
          </a:xfrm>
          <a:custGeom>
            <a:avLst/>
            <a:gdLst/>
            <a:ahLst/>
            <a:cxnLst/>
            <a:rect l="l" t="t" r="r" b="b"/>
            <a:pathLst>
              <a:path w="4480560" h="2606675">
                <a:moveTo>
                  <a:pt x="4480478" y="0"/>
                </a:moveTo>
                <a:lnTo>
                  <a:pt x="4480478" y="2606679"/>
                </a:lnTo>
                <a:lnTo>
                  <a:pt x="0" y="2606679"/>
                </a:lnTo>
                <a:lnTo>
                  <a:pt x="0" y="1611944"/>
                </a:lnTo>
                <a:lnTo>
                  <a:pt x="4476951" y="0"/>
                </a:lnTo>
                <a:lnTo>
                  <a:pt x="44804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98510" y="3447913"/>
            <a:ext cx="12560935" cy="2578735"/>
          </a:xfrm>
          <a:custGeom>
            <a:avLst/>
            <a:gdLst/>
            <a:ahLst/>
            <a:cxnLst/>
            <a:rect l="l" t="t" r="r" b="b"/>
            <a:pathLst>
              <a:path w="12560935" h="2578735">
                <a:moveTo>
                  <a:pt x="11789263" y="2578479"/>
                </a:moveTo>
                <a:lnTo>
                  <a:pt x="0" y="2578479"/>
                </a:lnTo>
                <a:lnTo>
                  <a:pt x="771524" y="0"/>
                </a:lnTo>
                <a:lnTo>
                  <a:pt x="12560788" y="0"/>
                </a:lnTo>
                <a:lnTo>
                  <a:pt x="11789263" y="2578479"/>
                </a:lnTo>
                <a:close/>
              </a:path>
            </a:pathLst>
          </a:custGeom>
          <a:solidFill>
            <a:srgbClr val="C794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52597" y="6521844"/>
            <a:ext cx="13710919" cy="2314575"/>
          </a:xfrm>
          <a:custGeom>
            <a:avLst/>
            <a:gdLst/>
            <a:ahLst/>
            <a:cxnLst/>
            <a:rect l="l" t="t" r="r" b="b"/>
            <a:pathLst>
              <a:path w="13710919" h="2314575">
                <a:moveTo>
                  <a:pt x="12942690" y="2314574"/>
                </a:moveTo>
                <a:lnTo>
                  <a:pt x="0" y="2314574"/>
                </a:lnTo>
                <a:lnTo>
                  <a:pt x="771524" y="0"/>
                </a:lnTo>
                <a:lnTo>
                  <a:pt x="13710641" y="0"/>
                </a:lnTo>
                <a:lnTo>
                  <a:pt x="13710641" y="10719"/>
                </a:lnTo>
                <a:lnTo>
                  <a:pt x="12942690" y="2314574"/>
                </a:lnTo>
                <a:close/>
              </a:path>
            </a:pathLst>
          </a:custGeom>
          <a:solidFill>
            <a:srgbClr val="1D1F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723806" y="0"/>
            <a:ext cx="2562224" cy="23847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16000" y="676829"/>
            <a:ext cx="11577955" cy="218948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lnSpc>
                <a:spcPts val="8400"/>
              </a:lnSpc>
              <a:spcBef>
                <a:spcPts val="580"/>
              </a:spcBef>
            </a:pPr>
            <a:r>
              <a:rPr spc="-385" dirty="0"/>
              <a:t>INSTRUMENTACIÓN  ELECTRÓNICA</a:t>
            </a:r>
            <a:r>
              <a:rPr spc="-660" dirty="0"/>
              <a:t> </a:t>
            </a:r>
            <a:r>
              <a:rPr spc="-360" dirty="0"/>
              <a:t>INDUSTRIAL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685810" y="3445235"/>
            <a:ext cx="12223750" cy="537908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478280" indent="-422275">
              <a:lnSpc>
                <a:spcPts val="4655"/>
              </a:lnSpc>
              <a:spcBef>
                <a:spcPts val="120"/>
              </a:spcBef>
              <a:buSzPct val="97468"/>
              <a:buAutoNum type="alphaLcParenR"/>
              <a:tabLst>
                <a:tab pos="1478915" algn="l"/>
              </a:tabLst>
            </a:pPr>
            <a:r>
              <a:rPr sz="3950" spc="-270" dirty="0">
                <a:solidFill>
                  <a:srgbClr val="FFFFFF"/>
                </a:solidFill>
                <a:latin typeface="Lucida Sans"/>
                <a:cs typeface="Lucida Sans"/>
              </a:rPr>
              <a:t>Sistema </a:t>
            </a:r>
            <a:r>
              <a:rPr sz="3950" spc="-185" dirty="0">
                <a:solidFill>
                  <a:srgbClr val="FFFFFF"/>
                </a:solidFill>
                <a:latin typeface="Lucida Sans"/>
                <a:cs typeface="Lucida Sans"/>
              </a:rPr>
              <a:t>de </a:t>
            </a:r>
            <a:r>
              <a:rPr sz="3950" spc="-290" dirty="0">
                <a:solidFill>
                  <a:srgbClr val="FFFFFF"/>
                </a:solidFill>
                <a:latin typeface="Lucida Sans"/>
                <a:cs typeface="Lucida Sans"/>
              </a:rPr>
              <a:t>Control</a:t>
            </a:r>
            <a:r>
              <a:rPr sz="3950" spc="-67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3950" spc="-325" dirty="0">
                <a:solidFill>
                  <a:srgbClr val="FFFFFF"/>
                </a:solidFill>
                <a:latin typeface="Lucida Sans"/>
                <a:cs typeface="Lucida Sans"/>
              </a:rPr>
              <a:t>Distribuido</a:t>
            </a:r>
            <a:endParaRPr sz="3950">
              <a:latin typeface="Lucida Sans"/>
              <a:cs typeface="Lucida Sans"/>
            </a:endParaRPr>
          </a:p>
          <a:p>
            <a:pPr marL="1056640" marR="63500">
              <a:lnSpc>
                <a:spcPts val="4570"/>
              </a:lnSpc>
              <a:spcBef>
                <a:spcPts val="210"/>
              </a:spcBef>
              <a:buSzPct val="97468"/>
              <a:buAutoNum type="alphaLcParenR"/>
              <a:tabLst>
                <a:tab pos="1494155" algn="l"/>
              </a:tabLst>
            </a:pPr>
            <a:r>
              <a:rPr sz="3950" spc="-270" dirty="0">
                <a:solidFill>
                  <a:srgbClr val="FFFFFF"/>
                </a:solidFill>
                <a:latin typeface="Lucida Sans"/>
                <a:cs typeface="Lucida Sans"/>
              </a:rPr>
              <a:t>Sistema </a:t>
            </a:r>
            <a:r>
              <a:rPr sz="3950" spc="-285" dirty="0">
                <a:solidFill>
                  <a:srgbClr val="FFFFFF"/>
                </a:solidFill>
                <a:latin typeface="Lucida Sans"/>
                <a:cs typeface="Lucida Sans"/>
              </a:rPr>
              <a:t>Automático </a:t>
            </a:r>
            <a:r>
              <a:rPr sz="3950" spc="-185" dirty="0">
                <a:solidFill>
                  <a:srgbClr val="FFFFFF"/>
                </a:solidFill>
                <a:latin typeface="Lucida Sans"/>
                <a:cs typeface="Lucida Sans"/>
              </a:rPr>
              <a:t>de </a:t>
            </a:r>
            <a:r>
              <a:rPr sz="3950" spc="-235" dirty="0">
                <a:solidFill>
                  <a:srgbClr val="FFFFFF"/>
                </a:solidFill>
                <a:latin typeface="Lucida Sans"/>
                <a:cs typeface="Lucida Sans"/>
              </a:rPr>
              <a:t>Detección </a:t>
            </a:r>
            <a:r>
              <a:rPr sz="3950" spc="-185" dirty="0">
                <a:solidFill>
                  <a:srgbClr val="FFFFFF"/>
                </a:solidFill>
                <a:latin typeface="Lucida Sans"/>
                <a:cs typeface="Lucida Sans"/>
              </a:rPr>
              <a:t>de </a:t>
            </a:r>
            <a:r>
              <a:rPr sz="3950" spc="-165" dirty="0">
                <a:solidFill>
                  <a:srgbClr val="FFFFFF"/>
                </a:solidFill>
                <a:latin typeface="Lucida Sans"/>
                <a:cs typeface="Lucida Sans"/>
              </a:rPr>
              <a:t>Gas, </a:t>
            </a:r>
            <a:r>
              <a:rPr sz="3950" spc="-235" dirty="0">
                <a:solidFill>
                  <a:srgbClr val="FFFFFF"/>
                </a:solidFill>
                <a:latin typeface="Lucida Sans"/>
                <a:cs typeface="Lucida Sans"/>
              </a:rPr>
              <a:t>Fuego  </a:t>
            </a:r>
            <a:r>
              <a:rPr sz="3950" spc="60" dirty="0">
                <a:solidFill>
                  <a:srgbClr val="FFFFFF"/>
                </a:solidFill>
                <a:latin typeface="Lucida Sans"/>
                <a:cs typeface="Lucida Sans"/>
              </a:rPr>
              <a:t>y</a:t>
            </a:r>
            <a:r>
              <a:rPr sz="3950" spc="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3950" spc="-425" dirty="0">
                <a:solidFill>
                  <a:srgbClr val="FFFFFF"/>
                </a:solidFill>
                <a:latin typeface="Lucida Sans"/>
                <a:cs typeface="Lucida Sans"/>
              </a:rPr>
              <a:t>Humo</a:t>
            </a:r>
            <a:endParaRPr sz="3950">
              <a:latin typeface="Lucida Sans"/>
              <a:cs typeface="Lucida Sans"/>
            </a:endParaRPr>
          </a:p>
          <a:p>
            <a:pPr marL="1455420" indent="-399415">
              <a:lnSpc>
                <a:spcPts val="4455"/>
              </a:lnSpc>
              <a:buSzPct val="97468"/>
              <a:buAutoNum type="alphaLcParenR"/>
              <a:tabLst>
                <a:tab pos="1456055" algn="l"/>
              </a:tabLst>
            </a:pPr>
            <a:r>
              <a:rPr sz="3950" spc="-270" dirty="0">
                <a:solidFill>
                  <a:srgbClr val="FFFFFF"/>
                </a:solidFill>
                <a:latin typeface="Lucida Sans"/>
                <a:cs typeface="Lucida Sans"/>
              </a:rPr>
              <a:t>Sistema </a:t>
            </a:r>
            <a:r>
              <a:rPr sz="3950" spc="-290" dirty="0">
                <a:solidFill>
                  <a:srgbClr val="FFFFFF"/>
                </a:solidFill>
                <a:latin typeface="Lucida Sans"/>
                <a:cs typeface="Lucida Sans"/>
              </a:rPr>
              <a:t>Ininterrumpible </a:t>
            </a:r>
            <a:r>
              <a:rPr sz="3950" spc="-185" dirty="0">
                <a:solidFill>
                  <a:srgbClr val="FFFFFF"/>
                </a:solidFill>
                <a:latin typeface="Lucida Sans"/>
                <a:cs typeface="Lucida Sans"/>
              </a:rPr>
              <a:t>de</a:t>
            </a:r>
            <a:r>
              <a:rPr sz="3950" spc="-57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3950" spc="-180" dirty="0">
                <a:solidFill>
                  <a:srgbClr val="FFFFFF"/>
                </a:solidFill>
                <a:latin typeface="Lucida Sans"/>
                <a:cs typeface="Lucida Sans"/>
              </a:rPr>
              <a:t>Energía</a:t>
            </a:r>
            <a:endParaRPr sz="395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FFFFFF"/>
              </a:buClr>
              <a:buFont typeface="Lucida Sans"/>
              <a:buAutoNum type="alphaLcParenR"/>
            </a:pPr>
            <a:endParaRPr sz="4400">
              <a:latin typeface="Lucida Sans"/>
              <a:cs typeface="Lucida Sans"/>
            </a:endParaRPr>
          </a:p>
          <a:p>
            <a:pPr marL="447040" indent="-434975">
              <a:lnSpc>
                <a:spcPts val="4655"/>
              </a:lnSpc>
              <a:spcBef>
                <a:spcPts val="5"/>
              </a:spcBef>
              <a:buSzPct val="97468"/>
              <a:buAutoNum type="alphaLcParenR"/>
              <a:tabLst>
                <a:tab pos="447675" algn="l"/>
              </a:tabLst>
            </a:pPr>
            <a:r>
              <a:rPr sz="3950" spc="-270" dirty="0">
                <a:solidFill>
                  <a:srgbClr val="FFFFFF"/>
                </a:solidFill>
                <a:latin typeface="Lucida Sans"/>
                <a:cs typeface="Lucida Sans"/>
              </a:rPr>
              <a:t>Sistema </a:t>
            </a:r>
            <a:r>
              <a:rPr sz="3950" spc="-265" dirty="0">
                <a:solidFill>
                  <a:srgbClr val="FFFFFF"/>
                </a:solidFill>
                <a:latin typeface="Lucida Sans"/>
                <a:cs typeface="Lucida Sans"/>
              </a:rPr>
              <a:t>Circuito </a:t>
            </a:r>
            <a:r>
              <a:rPr sz="3950" spc="-190" dirty="0">
                <a:solidFill>
                  <a:srgbClr val="FFFFFF"/>
                </a:solidFill>
                <a:latin typeface="Lucida Sans"/>
                <a:cs typeface="Lucida Sans"/>
              </a:rPr>
              <a:t>Cerrado </a:t>
            </a:r>
            <a:r>
              <a:rPr sz="3950" spc="-185" dirty="0">
                <a:solidFill>
                  <a:srgbClr val="FFFFFF"/>
                </a:solidFill>
                <a:latin typeface="Lucida Sans"/>
                <a:cs typeface="Lucida Sans"/>
              </a:rPr>
              <a:t>de</a:t>
            </a:r>
            <a:r>
              <a:rPr sz="3950" spc="-77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3950" spc="-300" dirty="0">
                <a:solidFill>
                  <a:srgbClr val="FFFFFF"/>
                </a:solidFill>
                <a:latin typeface="Lucida Sans"/>
                <a:cs typeface="Lucida Sans"/>
              </a:rPr>
              <a:t>Televisión</a:t>
            </a:r>
            <a:endParaRPr sz="3950">
              <a:latin typeface="Lucida Sans"/>
              <a:cs typeface="Lucida Sans"/>
            </a:endParaRPr>
          </a:p>
          <a:p>
            <a:pPr marL="12700" marR="5080">
              <a:lnSpc>
                <a:spcPts val="4570"/>
              </a:lnSpc>
              <a:spcBef>
                <a:spcPts val="210"/>
              </a:spcBef>
              <a:buSzPct val="97468"/>
              <a:buAutoNum type="alphaLcParenR"/>
              <a:tabLst>
                <a:tab pos="422909" algn="l"/>
              </a:tabLst>
            </a:pPr>
            <a:r>
              <a:rPr sz="3950" spc="-270" dirty="0">
                <a:solidFill>
                  <a:srgbClr val="FFFFFF"/>
                </a:solidFill>
                <a:latin typeface="Lucida Sans"/>
                <a:cs typeface="Lucida Sans"/>
              </a:rPr>
              <a:t>Sistema </a:t>
            </a:r>
            <a:r>
              <a:rPr sz="3950" spc="-185" dirty="0">
                <a:solidFill>
                  <a:srgbClr val="FFFFFF"/>
                </a:solidFill>
                <a:latin typeface="Lucida Sans"/>
                <a:cs typeface="Lucida Sans"/>
              </a:rPr>
              <a:t>de </a:t>
            </a:r>
            <a:r>
              <a:rPr sz="3950" spc="-270" dirty="0">
                <a:solidFill>
                  <a:srgbClr val="FFFFFF"/>
                </a:solidFill>
                <a:latin typeface="Lucida Sans"/>
                <a:cs typeface="Lucida Sans"/>
              </a:rPr>
              <a:t>Medición </a:t>
            </a:r>
            <a:r>
              <a:rPr sz="3950" spc="-185" dirty="0">
                <a:solidFill>
                  <a:srgbClr val="FFFFFF"/>
                </a:solidFill>
                <a:latin typeface="Lucida Sans"/>
                <a:cs typeface="Lucida Sans"/>
              </a:rPr>
              <a:t>de </a:t>
            </a:r>
            <a:r>
              <a:rPr sz="3950" spc="-215" dirty="0">
                <a:solidFill>
                  <a:srgbClr val="FFFFFF"/>
                </a:solidFill>
                <a:latin typeface="Lucida Sans"/>
                <a:cs typeface="Lucida Sans"/>
              </a:rPr>
              <a:t>Niveles </a:t>
            </a:r>
            <a:r>
              <a:rPr sz="3950" spc="-145" dirty="0">
                <a:solidFill>
                  <a:srgbClr val="FFFFFF"/>
                </a:solidFill>
                <a:latin typeface="Lucida Sans"/>
                <a:cs typeface="Lucida Sans"/>
              </a:rPr>
              <a:t>para </a:t>
            </a:r>
            <a:r>
              <a:rPr sz="3950" spc="-315" dirty="0">
                <a:solidFill>
                  <a:srgbClr val="FFFFFF"/>
                </a:solidFill>
                <a:latin typeface="Lucida Sans"/>
                <a:cs typeface="Lucida Sans"/>
              </a:rPr>
              <a:t>Tanques  </a:t>
            </a:r>
            <a:r>
              <a:rPr sz="3950" spc="-295" dirty="0">
                <a:solidFill>
                  <a:srgbClr val="FFFFFF"/>
                </a:solidFill>
                <a:latin typeface="Lucida Sans"/>
                <a:cs typeface="Lucida Sans"/>
              </a:rPr>
              <a:t>f)Suministro, </a:t>
            </a:r>
            <a:r>
              <a:rPr sz="3950" spc="-210" dirty="0">
                <a:solidFill>
                  <a:srgbClr val="FFFFFF"/>
                </a:solidFill>
                <a:latin typeface="Lucida Sans"/>
                <a:cs typeface="Lucida Sans"/>
              </a:rPr>
              <a:t>Instalación </a:t>
            </a:r>
            <a:r>
              <a:rPr sz="3950" spc="60" dirty="0">
                <a:solidFill>
                  <a:srgbClr val="FFFFFF"/>
                </a:solidFill>
                <a:latin typeface="Lucida Sans"/>
                <a:cs typeface="Lucida Sans"/>
              </a:rPr>
              <a:t>y</a:t>
            </a:r>
            <a:r>
              <a:rPr sz="3950" spc="-9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3950" spc="-235" dirty="0">
                <a:solidFill>
                  <a:srgbClr val="FFFFFF"/>
                </a:solidFill>
                <a:latin typeface="Lucida Sans"/>
                <a:cs typeface="Lucida Sans"/>
              </a:rPr>
              <a:t>Calibración </a:t>
            </a:r>
            <a:r>
              <a:rPr sz="3950" spc="-185" dirty="0">
                <a:solidFill>
                  <a:srgbClr val="FFFFFF"/>
                </a:solidFill>
                <a:latin typeface="Lucida Sans"/>
                <a:cs typeface="Lucida Sans"/>
              </a:rPr>
              <a:t>de </a:t>
            </a:r>
            <a:r>
              <a:rPr sz="3950" spc="-270" dirty="0">
                <a:solidFill>
                  <a:srgbClr val="FFFFFF"/>
                </a:solidFill>
                <a:latin typeface="Lucida Sans"/>
                <a:cs typeface="Lucida Sans"/>
              </a:rPr>
              <a:t>Instrumentación  </a:t>
            </a:r>
            <a:r>
              <a:rPr sz="3950" spc="-254" dirty="0">
                <a:solidFill>
                  <a:srgbClr val="FFFFFF"/>
                </a:solidFill>
                <a:latin typeface="Lucida Sans"/>
                <a:cs typeface="Lucida Sans"/>
              </a:rPr>
              <a:t>en</a:t>
            </a:r>
            <a:r>
              <a:rPr sz="3950" spc="-38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3950" spc="-210" dirty="0">
                <a:solidFill>
                  <a:srgbClr val="FFFFFF"/>
                </a:solidFill>
                <a:latin typeface="Lucida Sans"/>
                <a:cs typeface="Lucida Sans"/>
              </a:rPr>
              <a:t>General</a:t>
            </a:r>
            <a:endParaRPr sz="395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9117" y="2158868"/>
            <a:ext cx="3879475" cy="7746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919314"/>
            <a:ext cx="8688705" cy="2746375"/>
          </a:xfrm>
          <a:custGeom>
            <a:avLst/>
            <a:gdLst/>
            <a:ahLst/>
            <a:cxnLst/>
            <a:rect l="l" t="t" r="r" b="b"/>
            <a:pathLst>
              <a:path w="8688705" h="2746375">
                <a:moveTo>
                  <a:pt x="0" y="2746266"/>
                </a:moveTo>
                <a:lnTo>
                  <a:pt x="0" y="0"/>
                </a:lnTo>
                <a:lnTo>
                  <a:pt x="8688638" y="0"/>
                </a:lnTo>
                <a:lnTo>
                  <a:pt x="0" y="27462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7680325"/>
            <a:ext cx="4480560" cy="2606675"/>
          </a:xfrm>
          <a:custGeom>
            <a:avLst/>
            <a:gdLst/>
            <a:ahLst/>
            <a:cxnLst/>
            <a:rect l="l" t="t" r="r" b="b"/>
            <a:pathLst>
              <a:path w="4480560" h="2606675">
                <a:moveTo>
                  <a:pt x="4480478" y="0"/>
                </a:moveTo>
                <a:lnTo>
                  <a:pt x="4480478" y="2606673"/>
                </a:lnTo>
                <a:lnTo>
                  <a:pt x="0" y="2606673"/>
                </a:lnTo>
                <a:lnTo>
                  <a:pt x="0" y="1611944"/>
                </a:lnTo>
                <a:lnTo>
                  <a:pt x="4476952" y="0"/>
                </a:lnTo>
                <a:lnTo>
                  <a:pt x="44804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99325" y="3447919"/>
            <a:ext cx="12560300" cy="1527175"/>
          </a:xfrm>
          <a:custGeom>
            <a:avLst/>
            <a:gdLst/>
            <a:ahLst/>
            <a:cxnLst/>
            <a:rect l="l" t="t" r="r" b="b"/>
            <a:pathLst>
              <a:path w="12560300" h="1527175">
                <a:moveTo>
                  <a:pt x="11789263" y="1526976"/>
                </a:moveTo>
                <a:lnTo>
                  <a:pt x="0" y="1526976"/>
                </a:lnTo>
                <a:lnTo>
                  <a:pt x="770709" y="0"/>
                </a:lnTo>
                <a:lnTo>
                  <a:pt x="12559973" y="0"/>
                </a:lnTo>
                <a:lnTo>
                  <a:pt x="11789263" y="1526976"/>
                </a:lnTo>
                <a:close/>
              </a:path>
            </a:pathLst>
          </a:custGeom>
          <a:solidFill>
            <a:srgbClr val="C794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32247" y="5143502"/>
            <a:ext cx="13355955" cy="1792605"/>
          </a:xfrm>
          <a:custGeom>
            <a:avLst/>
            <a:gdLst/>
            <a:ahLst/>
            <a:cxnLst/>
            <a:rect l="l" t="t" r="r" b="b"/>
            <a:pathLst>
              <a:path w="13355955" h="1792604">
                <a:moveTo>
                  <a:pt x="12942690" y="1792188"/>
                </a:moveTo>
                <a:lnTo>
                  <a:pt x="0" y="1792188"/>
                </a:lnTo>
                <a:lnTo>
                  <a:pt x="770886" y="0"/>
                </a:lnTo>
                <a:lnTo>
                  <a:pt x="13355752" y="0"/>
                </a:lnTo>
                <a:lnTo>
                  <a:pt x="13355752" y="831885"/>
                </a:lnTo>
                <a:lnTo>
                  <a:pt x="12942690" y="1792188"/>
                </a:lnTo>
                <a:close/>
              </a:path>
            </a:pathLst>
          </a:custGeom>
          <a:solidFill>
            <a:srgbClr val="1D1F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723806" y="3"/>
            <a:ext cx="2562224" cy="23847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16000" y="676832"/>
            <a:ext cx="757237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25" dirty="0"/>
              <a:t>OBRA</a:t>
            </a:r>
            <a:r>
              <a:rPr spc="-655" dirty="0"/>
              <a:t> </a:t>
            </a:r>
            <a:r>
              <a:rPr spc="-365" dirty="0"/>
              <a:t>ELÉCTRICA</a:t>
            </a:r>
          </a:p>
        </p:txBody>
      </p:sp>
      <p:sp>
        <p:nvSpPr>
          <p:cNvPr id="9" name="object 9"/>
          <p:cNvSpPr/>
          <p:nvPr/>
        </p:nvSpPr>
        <p:spPr>
          <a:xfrm>
            <a:off x="4445928" y="7108623"/>
            <a:ext cx="12560300" cy="1527175"/>
          </a:xfrm>
          <a:custGeom>
            <a:avLst/>
            <a:gdLst/>
            <a:ahLst/>
            <a:cxnLst/>
            <a:rect l="l" t="t" r="r" b="b"/>
            <a:pathLst>
              <a:path w="12560300" h="1527175">
                <a:moveTo>
                  <a:pt x="11789264" y="1526976"/>
                </a:moveTo>
                <a:lnTo>
                  <a:pt x="0" y="1526976"/>
                </a:lnTo>
                <a:lnTo>
                  <a:pt x="770709" y="0"/>
                </a:lnTo>
                <a:lnTo>
                  <a:pt x="12559973" y="0"/>
                </a:lnTo>
                <a:lnTo>
                  <a:pt x="11789264" y="1526976"/>
                </a:lnTo>
                <a:close/>
              </a:path>
            </a:pathLst>
          </a:custGeom>
          <a:solidFill>
            <a:srgbClr val="508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730139" y="3445237"/>
            <a:ext cx="10301605" cy="452175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544830" indent="-532765">
              <a:lnSpc>
                <a:spcPts val="4655"/>
              </a:lnSpc>
              <a:spcBef>
                <a:spcPts val="120"/>
              </a:spcBef>
              <a:buAutoNum type="alphaLcParenR"/>
              <a:tabLst>
                <a:tab pos="545465" algn="l"/>
              </a:tabLst>
            </a:pPr>
            <a:r>
              <a:rPr lang="es-MX" sz="3950" spc="-350" dirty="0">
                <a:solidFill>
                  <a:srgbClr val="FFFFFF"/>
                </a:solidFill>
                <a:latin typeface="Lucida Sans"/>
                <a:cs typeface="Lucida Sans"/>
              </a:rPr>
              <a:t>Mantenimiento Preventivo y correctivo a equipos de Media y Baja Tensión</a:t>
            </a:r>
            <a:endParaRPr sz="3950" dirty="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5700" dirty="0">
              <a:latin typeface="Lucida Sans"/>
              <a:cs typeface="Lucida Sans"/>
            </a:endParaRPr>
          </a:p>
          <a:p>
            <a:pPr marL="1085850" indent="-548005">
              <a:lnSpc>
                <a:spcPct val="100000"/>
              </a:lnSpc>
              <a:buAutoNum type="alphaLcParenR" startAt="2"/>
              <a:tabLst>
                <a:tab pos="1086485" algn="l"/>
              </a:tabLst>
            </a:pPr>
            <a:r>
              <a:rPr lang="es-MX" sz="3950" spc="-204" dirty="0">
                <a:solidFill>
                  <a:srgbClr val="FFFFFF"/>
                </a:solidFill>
                <a:latin typeface="Lucida Sans"/>
                <a:cs typeface="Lucida Sans"/>
              </a:rPr>
              <a:t>Mantenimiento a Subestaciones y Transformadores</a:t>
            </a:r>
            <a:endParaRPr sz="3950" dirty="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  <a:buAutoNum type="alphaLcParenR" startAt="2"/>
            </a:pPr>
            <a:endParaRPr sz="3900" dirty="0">
              <a:latin typeface="Lucida Sans"/>
              <a:cs typeface="Lucida Sans"/>
            </a:endParaRPr>
          </a:p>
          <a:p>
            <a:pPr marL="572135" indent="-560070">
              <a:lnSpc>
                <a:spcPct val="100000"/>
              </a:lnSpc>
              <a:buAutoNum type="alphaLcParenR" startAt="2"/>
              <a:tabLst>
                <a:tab pos="572770" algn="l"/>
              </a:tabLst>
            </a:pPr>
            <a:r>
              <a:rPr lang="es-MX" sz="3950" spc="5" dirty="0">
                <a:solidFill>
                  <a:srgbClr val="FFFFFF"/>
                </a:solidFill>
                <a:latin typeface="Arial"/>
                <a:cs typeface="Arial"/>
              </a:rPr>
              <a:t>Mantenimiento a Tableros de Baja Tensión</a:t>
            </a:r>
            <a:endParaRPr sz="39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472</TotalTime>
  <Words>1178</Words>
  <Application>Microsoft Office PowerPoint</Application>
  <PresentationFormat>Personalizado</PresentationFormat>
  <Paragraphs>214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0" baseType="lpstr">
      <vt:lpstr>Arial</vt:lpstr>
      <vt:lpstr>Calibri</vt:lpstr>
      <vt:lpstr>Lucida Sans</vt:lpstr>
      <vt:lpstr>Office Theme</vt:lpstr>
      <vt:lpstr>Presentación de PowerPoint</vt:lpstr>
      <vt:lpstr>Visión</vt:lpstr>
      <vt:lpstr>¿QUIÉNES SOMOS?</vt:lpstr>
      <vt:lpstr>ANTECEDENTES</vt:lpstr>
      <vt:lpstr>ANTECEDENTES</vt:lpstr>
      <vt:lpstr>ÁREAS DE  SERVICIO</vt:lpstr>
      <vt:lpstr>ÁREAS DE  SERVICIO</vt:lpstr>
      <vt:lpstr>INSTRUMENTACIÓN  ELECTRÓNICA INDUSTRIAL</vt:lpstr>
      <vt:lpstr>OBRA ELÉCTRICA</vt:lpstr>
      <vt:lpstr>PROVEEDORES</vt:lpstr>
      <vt:lpstr>PROVEEDORES</vt:lpstr>
      <vt:lpstr>PRINCIPALES CLIENTES PARA  SUMINISTROS Y SERVICIOS</vt:lpstr>
      <vt:lpstr>PRINCIPALES CLIENTES PARA  SUMINISTROS Y SERVICIOS</vt:lpstr>
      <vt:lpstr>PRINCIPALES CLIENTES PARA  SUMINISTROS Y SERVICIOS</vt:lpstr>
      <vt:lpstr>PRINCIPALES CLIENTES</vt:lpstr>
      <vt:lpstr>Contratos</vt:lpstr>
      <vt:lpstr>Contratos</vt:lpstr>
      <vt:lpstr>Contratos</vt:lpstr>
      <vt:lpstr>Contratos</vt:lpstr>
      <vt:lpstr>Contratos</vt:lpstr>
      <vt:lpstr>Contratos</vt:lpstr>
      <vt:lpstr>Contratos</vt:lpstr>
      <vt:lpstr>Contratos</vt:lpstr>
      <vt:lpstr>Contratos</vt:lpstr>
      <vt:lpstr>Contratos</vt:lpstr>
      <vt:lpstr>CONTACTO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Gestión Corporativa Azul</dc:title>
  <dc:creator>JAIR CAPITAN</dc:creator>
  <cp:keywords>DAFeh9cv298,BAEktF4nU8M</cp:keywords>
  <cp:lastModifiedBy>Jair Jesus Capitan Cortes</cp:lastModifiedBy>
  <cp:revision>15</cp:revision>
  <cp:lastPrinted>2023-08-18T00:10:31Z</cp:lastPrinted>
  <dcterms:created xsi:type="dcterms:W3CDTF">2023-07-22T19:47:36Z</dcterms:created>
  <dcterms:modified xsi:type="dcterms:W3CDTF">2024-02-29T19:54:25Z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2023-07-21T00:00:00Z</vt:filetime>
  </property>
  <property fmtid="{D5CDD505-2E9C-101B-9397-08002B2CF9AE}" pid="3" name="Creator">
    <vt:lpwstr>Canva</vt:lpwstr>
  </property>
  <property fmtid="{D5CDD505-2E9C-101B-9397-08002B2CF9AE}" pid="4" name="LastSaved">
    <vt:filetime>2023-07-22T00:00:00Z</vt:filetime>
  </property>
</Properties>
</file>